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7"/>
  </p:notesMasterIdLst>
  <p:sldIdLst>
    <p:sldId id="256" r:id="rId2"/>
    <p:sldId id="257" r:id="rId3"/>
    <p:sldId id="258" r:id="rId4"/>
    <p:sldId id="259" r:id="rId5"/>
    <p:sldId id="260" r:id="rId6"/>
    <p:sldId id="261" r:id="rId7"/>
    <p:sldId id="262" r:id="rId8"/>
    <p:sldId id="264" r:id="rId9"/>
    <p:sldId id="269" r:id="rId10"/>
    <p:sldId id="265" r:id="rId11"/>
    <p:sldId id="266" r:id="rId12"/>
    <p:sldId id="271" r:id="rId13"/>
    <p:sldId id="272" r:id="rId14"/>
    <p:sldId id="267" r:id="rId15"/>
    <p:sldId id="268" r:id="rId16"/>
  </p:sldIdLst>
  <p:sldSz cx="24384000" cy="13716000"/>
  <p:notesSz cx="6858000" cy="9144000"/>
  <p:embeddedFontLst>
    <p:embeddedFont>
      <p:font typeface="Calibri" panose="020F0502020204030204" pitchFamily="34" charset="0"/>
      <p:regular r:id="rId18"/>
      <p:bold r:id="rId19"/>
      <p:italic r:id="rId20"/>
      <p:boldItalic r:id="rId21"/>
    </p:embeddedFont>
    <p:embeddedFont>
      <p:font typeface="Helvetica Neue" panose="020B0604020202020204" charset="0"/>
      <p:regular r:id="rId22"/>
      <p:bold r:id="rId23"/>
      <p:italic r:id="rId24"/>
      <p:boldItalic r:id="rId25"/>
    </p:embeddedFont>
    <p:embeddedFont>
      <p:font typeface="IBM Plex Sans" panose="020B0503050203000203" pitchFamily="34" charset="0"/>
      <p:regular r:id="rId26"/>
      <p:bold r:id="rId27"/>
      <p:italic r:id="rId28"/>
      <p:boldItalic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userDrawn="1">
          <p15:clr>
            <a:srgbClr val="A4A3A4"/>
          </p15:clr>
        </p15:guide>
        <p15:guide id="2" pos="76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9D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34" d="100"/>
          <a:sy n="34" d="100"/>
        </p:scale>
        <p:origin x="834" y="72"/>
      </p:cViewPr>
      <p:guideLst>
        <p:guide orient="horz" pos="4320"/>
        <p:guide pos="76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3" name="Google Shape;83;p1: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98" name="Google Shape;29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19" name="Google Shape;3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55" name="Google Shape;35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1" name="Google Shape;2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3" name="Google Shape;2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8" name="Google Shape;22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3" name="Google Shape;2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4" name="Google Shape;2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
        <p:nvSpPr>
          <p:cNvPr id="282" name="Google Shape;2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24384000" cy="9642017"/>
          </a:xfrm>
          <a:custGeom>
            <a:avLst/>
            <a:gdLst/>
            <a:ahLst/>
            <a:cxnLst/>
            <a:rect l="l" t="t" r="r" b="b"/>
            <a:pathLst>
              <a:path w="20104100" h="7950200" extrusionOk="0">
                <a:moveTo>
                  <a:pt x="20104099" y="0"/>
                </a:moveTo>
                <a:lnTo>
                  <a:pt x="0" y="0"/>
                </a:lnTo>
                <a:lnTo>
                  <a:pt x="0" y="7949632"/>
                </a:lnTo>
                <a:lnTo>
                  <a:pt x="20104099" y="7949632"/>
                </a:lnTo>
                <a:lnTo>
                  <a:pt x="20104099" y="0"/>
                </a:lnTo>
                <a:close/>
              </a:path>
            </a:pathLst>
          </a:custGeom>
          <a:solidFill>
            <a:srgbClr val="002D9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183"/>
              <a:buFont typeface="Arial"/>
              <a:buNone/>
            </a:pPr>
            <a:endParaRPr sz="2183" b="0" i="0" u="none" strike="noStrike" cap="none">
              <a:solidFill>
                <a:schemeClr val="dk1"/>
              </a:solidFill>
              <a:latin typeface="Calibri"/>
              <a:ea typeface="Calibri"/>
              <a:cs typeface="Calibri"/>
              <a:sym typeface="Calibri"/>
            </a:endParaRPr>
          </a:p>
        </p:txBody>
      </p:sp>
      <p:sp>
        <p:nvSpPr>
          <p:cNvPr id="11" name="Google Shape;11;p2"/>
          <p:cNvSpPr/>
          <p:nvPr/>
        </p:nvSpPr>
        <p:spPr>
          <a:xfrm>
            <a:off x="0" y="13337582"/>
            <a:ext cx="24384000" cy="378133"/>
          </a:xfrm>
          <a:custGeom>
            <a:avLst/>
            <a:gdLst/>
            <a:ahLst/>
            <a:cxnLst/>
            <a:rect l="l" t="t" r="r" b="b"/>
            <a:pathLst>
              <a:path w="20104100" h="311784" extrusionOk="0">
                <a:moveTo>
                  <a:pt x="20104099" y="0"/>
                </a:moveTo>
                <a:lnTo>
                  <a:pt x="0" y="0"/>
                </a:lnTo>
                <a:lnTo>
                  <a:pt x="0" y="311226"/>
                </a:lnTo>
                <a:lnTo>
                  <a:pt x="20104099" y="311226"/>
                </a:lnTo>
                <a:lnTo>
                  <a:pt x="20104099" y="0"/>
                </a:lnTo>
                <a:close/>
              </a:path>
            </a:pathLst>
          </a:custGeom>
          <a:solidFill>
            <a:srgbClr val="A6C8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183"/>
              <a:buFont typeface="Arial"/>
              <a:buNone/>
            </a:pPr>
            <a:endParaRPr sz="2183" b="0" i="0" u="none" strike="noStrike" cap="none">
              <a:solidFill>
                <a:schemeClr val="dk1"/>
              </a:solidFill>
              <a:latin typeface="Calibri"/>
              <a:ea typeface="Calibri"/>
              <a:cs typeface="Calibri"/>
              <a:sym typeface="Calibri"/>
            </a:endParaRPr>
          </a:p>
        </p:txBody>
      </p:sp>
      <p:pic>
        <p:nvPicPr>
          <p:cNvPr id="12" name="Google Shape;12;p2"/>
          <p:cNvPicPr preferRelativeResize="0"/>
          <p:nvPr/>
        </p:nvPicPr>
        <p:blipFill rotWithShape="1">
          <a:blip r:embed="rId2">
            <a:alphaModFix/>
          </a:blip>
          <a:srcRect/>
          <a:stretch/>
        </p:blipFill>
        <p:spPr>
          <a:xfrm>
            <a:off x="7961662" y="10984688"/>
            <a:ext cx="8522888" cy="962971"/>
          </a:xfrm>
          <a:prstGeom prst="rect">
            <a:avLst/>
          </a:prstGeom>
          <a:noFill/>
          <a:ln>
            <a:noFill/>
          </a:ln>
        </p:spPr>
      </p:pic>
      <p:sp>
        <p:nvSpPr>
          <p:cNvPr id="13" name="Google Shape;13;p2"/>
          <p:cNvSpPr txBox="1">
            <a:spLocks noGrp="1"/>
          </p:cNvSpPr>
          <p:nvPr>
            <p:ph type="ctrTitle"/>
          </p:nvPr>
        </p:nvSpPr>
        <p:spPr>
          <a:xfrm>
            <a:off x="6959452" y="2561437"/>
            <a:ext cx="10094020" cy="1182311"/>
          </a:xfrm>
          <a:prstGeom prst="rect">
            <a:avLst/>
          </a:prstGeom>
          <a:noFill/>
          <a:ln>
            <a:noFill/>
          </a:ln>
        </p:spPr>
        <p:txBody>
          <a:bodyPr spcFirstLastPara="1" wrap="square" lIns="0" tIns="0" rIns="0" bIns="0" anchor="t" anchorCtr="0">
            <a:spAutoFit/>
          </a:bodyPr>
          <a:lstStyle>
            <a:lvl1pPr lvl="0" algn="l">
              <a:lnSpc>
                <a:spcPct val="70000"/>
              </a:lnSpc>
              <a:spcBef>
                <a:spcPts val="0"/>
              </a:spcBef>
              <a:spcAft>
                <a:spcPts val="0"/>
              </a:spcAft>
              <a:buSzPts val="1400"/>
              <a:buNone/>
              <a:defRPr sz="10976" b="1" i="0">
                <a:solidFill>
                  <a:schemeClr val="lt1"/>
                </a:solidFill>
                <a:latin typeface="Arial"/>
                <a:ea typeface="Arial"/>
                <a:cs typeface="Arial"/>
                <a:sym typeface="Arial"/>
              </a:defRPr>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3657600" y="7680961"/>
            <a:ext cx="17068800" cy="5816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8290560" y="12755881"/>
            <a:ext cx="7802880" cy="215444"/>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1219201" y="12755881"/>
            <a:ext cx="560832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sldNum" idx="12"/>
          </p:nvPr>
        </p:nvSpPr>
        <p:spPr>
          <a:xfrm>
            <a:off x="17556482" y="12755880"/>
            <a:ext cx="5608320" cy="335926"/>
          </a:xfrm>
          <a:prstGeom prst="rect">
            <a:avLst/>
          </a:prstGeom>
          <a:noFill/>
          <a:ln>
            <a:noFill/>
          </a:ln>
        </p:spPr>
        <p:txBody>
          <a:bodyPr spcFirstLastPara="1" wrap="square" lIns="0" tIns="0" rIns="0" bIns="0" anchor="t" anchorCtr="0">
            <a:spAutoFit/>
          </a:bodyPr>
          <a:lstStyle>
            <a:lvl1pPr marL="0" lvl="0" indent="0" algn="r">
              <a:lnSpc>
                <a:spcPct val="100000"/>
              </a:lnSpc>
              <a:spcBef>
                <a:spcPts val="0"/>
              </a:spcBef>
              <a:spcAft>
                <a:spcPts val="0"/>
              </a:spcAft>
              <a:buSzPts val="1800"/>
              <a:buNone/>
              <a:defRPr sz="2183"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800"/>
              <a:buNone/>
              <a:defRPr sz="2183"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800"/>
              <a:buNone/>
              <a:defRPr sz="2183"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800"/>
              <a:buNone/>
              <a:defRPr sz="2183"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800"/>
              <a:buNone/>
              <a:defRPr sz="2183"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800"/>
              <a:buNone/>
              <a:defRPr sz="2183"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800"/>
              <a:buNone/>
              <a:defRPr sz="2183"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800"/>
              <a:buNone/>
              <a:defRPr sz="2183"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800"/>
              <a:buNone/>
              <a:defRPr sz="2183"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048125" y="553640"/>
            <a:ext cx="16287750" cy="1643064"/>
          </a:xfrm>
          <a:prstGeom prst="rect">
            <a:avLst/>
          </a:prstGeom>
          <a:noFill/>
          <a:ln>
            <a:noFill/>
          </a:ln>
        </p:spPr>
        <p:txBody>
          <a:bodyPr spcFirstLastPara="1" wrap="square" lIns="71425" tIns="71425" rIns="71425" bIns="71425" anchor="ctr" anchorCtr="0">
            <a:normAutofit/>
          </a:bodyPr>
          <a:lstStyle>
            <a:lvl1pPr lvl="0" algn="ctr">
              <a:lnSpc>
                <a:spcPct val="70000"/>
              </a:lnSpc>
              <a:spcBef>
                <a:spcPts val="0"/>
              </a:spcBef>
              <a:spcAft>
                <a:spcPts val="0"/>
              </a:spcAft>
              <a:buClr>
                <a:srgbClr val="000000"/>
              </a:buClr>
              <a:buSzPts val="1800"/>
              <a:buNone/>
              <a:defRPr/>
            </a:lvl1pPr>
            <a:lvl2pPr lvl="1" algn="ctr">
              <a:lnSpc>
                <a:spcPct val="70000"/>
              </a:lnSpc>
              <a:spcBef>
                <a:spcPts val="0"/>
              </a:spcBef>
              <a:spcAft>
                <a:spcPts val="0"/>
              </a:spcAft>
              <a:buClr>
                <a:srgbClr val="000000"/>
              </a:buClr>
              <a:buSzPts val="1800"/>
              <a:buNone/>
              <a:defRPr/>
            </a:lvl2pPr>
            <a:lvl3pPr lvl="2" algn="ctr">
              <a:lnSpc>
                <a:spcPct val="70000"/>
              </a:lnSpc>
              <a:spcBef>
                <a:spcPts val="0"/>
              </a:spcBef>
              <a:spcAft>
                <a:spcPts val="0"/>
              </a:spcAft>
              <a:buClr>
                <a:srgbClr val="000000"/>
              </a:buClr>
              <a:buSzPts val="1800"/>
              <a:buNone/>
              <a:defRPr/>
            </a:lvl3pPr>
            <a:lvl4pPr lvl="3" algn="ctr">
              <a:lnSpc>
                <a:spcPct val="70000"/>
              </a:lnSpc>
              <a:spcBef>
                <a:spcPts val="0"/>
              </a:spcBef>
              <a:spcAft>
                <a:spcPts val="0"/>
              </a:spcAft>
              <a:buClr>
                <a:srgbClr val="000000"/>
              </a:buClr>
              <a:buSzPts val="1800"/>
              <a:buNone/>
              <a:defRPr/>
            </a:lvl4pPr>
            <a:lvl5pPr lvl="4" algn="ctr">
              <a:lnSpc>
                <a:spcPct val="70000"/>
              </a:lnSpc>
              <a:spcBef>
                <a:spcPts val="0"/>
              </a:spcBef>
              <a:spcAft>
                <a:spcPts val="0"/>
              </a:spcAft>
              <a:buClr>
                <a:srgbClr val="000000"/>
              </a:buClr>
              <a:buSzPts val="1800"/>
              <a:buNone/>
              <a:defRPr/>
            </a:lvl5pPr>
            <a:lvl6pPr lvl="5" algn="ctr">
              <a:lnSpc>
                <a:spcPct val="70000"/>
              </a:lnSpc>
              <a:spcBef>
                <a:spcPts val="0"/>
              </a:spcBef>
              <a:spcAft>
                <a:spcPts val="0"/>
              </a:spcAft>
              <a:buClr>
                <a:srgbClr val="000000"/>
              </a:buClr>
              <a:buSzPts val="1800"/>
              <a:buNone/>
              <a:defRPr/>
            </a:lvl6pPr>
            <a:lvl7pPr lvl="6" algn="ctr">
              <a:lnSpc>
                <a:spcPct val="70000"/>
              </a:lnSpc>
              <a:spcBef>
                <a:spcPts val="0"/>
              </a:spcBef>
              <a:spcAft>
                <a:spcPts val="0"/>
              </a:spcAft>
              <a:buClr>
                <a:srgbClr val="000000"/>
              </a:buClr>
              <a:buSzPts val="1800"/>
              <a:buNone/>
              <a:defRPr/>
            </a:lvl7pPr>
            <a:lvl8pPr lvl="7" algn="ctr">
              <a:lnSpc>
                <a:spcPct val="70000"/>
              </a:lnSpc>
              <a:spcBef>
                <a:spcPts val="0"/>
              </a:spcBef>
              <a:spcAft>
                <a:spcPts val="0"/>
              </a:spcAft>
              <a:buClr>
                <a:srgbClr val="000000"/>
              </a:buClr>
              <a:buSzPts val="1800"/>
              <a:buNone/>
              <a:defRPr/>
            </a:lvl8pPr>
            <a:lvl9pPr lvl="8" algn="ctr">
              <a:lnSpc>
                <a:spcPct val="70000"/>
              </a:lnSpc>
              <a:spcBef>
                <a:spcPts val="0"/>
              </a:spcBef>
              <a:spcAft>
                <a:spcPts val="0"/>
              </a:spcAft>
              <a:buClr>
                <a:srgbClr val="000000"/>
              </a:buClr>
              <a:buSzPts val="1800"/>
              <a:buNone/>
              <a:defRPr/>
            </a:lvl9pPr>
          </a:lstStyle>
          <a:p>
            <a:endParaRPr/>
          </a:p>
        </p:txBody>
      </p:sp>
      <p:sp>
        <p:nvSpPr>
          <p:cNvPr id="55" name="Google Shape;55;p11"/>
          <p:cNvSpPr txBox="1">
            <a:spLocks noGrp="1"/>
          </p:cNvSpPr>
          <p:nvPr>
            <p:ph type="body" idx="1"/>
          </p:nvPr>
        </p:nvSpPr>
        <p:spPr>
          <a:xfrm>
            <a:off x="4048125" y="2116236"/>
            <a:ext cx="16287750" cy="887254"/>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56" name="Google Shape;56;p11"/>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7"/>
        <p:cNvGrpSpPr/>
        <p:nvPr/>
      </p:nvGrpSpPr>
      <p:grpSpPr>
        <a:xfrm>
          <a:off x="0" y="0"/>
          <a:ext cx="0" cy="0"/>
          <a:chOff x="0" y="0"/>
          <a:chExt cx="0" cy="0"/>
        </a:xfrm>
      </p:grpSpPr>
      <p:sp>
        <p:nvSpPr>
          <p:cNvPr id="58" name="Google Shape;58;p12"/>
          <p:cNvSpPr txBox="1">
            <a:spLocks noGrp="1"/>
          </p:cNvSpPr>
          <p:nvPr>
            <p:ph type="body" idx="1"/>
          </p:nvPr>
        </p:nvSpPr>
        <p:spPr>
          <a:xfrm>
            <a:off x="4048125" y="4215259"/>
            <a:ext cx="16287750" cy="8501064"/>
          </a:xfrm>
          <a:prstGeom prst="rect">
            <a:avLst/>
          </a:prstGeom>
          <a:noFill/>
          <a:ln>
            <a:noFill/>
          </a:ln>
        </p:spPr>
        <p:txBody>
          <a:bodyPr spcFirstLastPara="1" wrap="square" lIns="71425" tIns="71425" rIns="71425" bIns="71425" anchor="t" anchorCtr="0">
            <a:normAutofit/>
          </a:bodyPr>
          <a:lstStyle>
            <a:lvl1pPr marL="457200" lvl="0" indent="-228600" algn="l">
              <a:lnSpc>
                <a:spcPct val="100000"/>
              </a:lnSpc>
              <a:spcBef>
                <a:spcPts val="2300"/>
              </a:spcBef>
              <a:spcAft>
                <a:spcPts val="0"/>
              </a:spcAft>
              <a:buClr>
                <a:srgbClr val="000000"/>
              </a:buClr>
              <a:buSzPts val="6000"/>
              <a:buFont typeface="Arial"/>
              <a:buNone/>
              <a:defRPr sz="6000">
                <a:latin typeface="Arial"/>
                <a:ea typeface="Arial"/>
                <a:cs typeface="Arial"/>
                <a:sym typeface="Arial"/>
              </a:defRPr>
            </a:lvl1pPr>
            <a:lvl2pPr marL="914400" lvl="1" indent="-228600" algn="l">
              <a:lnSpc>
                <a:spcPct val="100000"/>
              </a:lnSpc>
              <a:spcBef>
                <a:spcPts val="2300"/>
              </a:spcBef>
              <a:spcAft>
                <a:spcPts val="0"/>
              </a:spcAft>
              <a:buClr>
                <a:srgbClr val="000000"/>
              </a:buClr>
              <a:buSzPts val="6000"/>
              <a:buFont typeface="Arial"/>
              <a:buNone/>
              <a:defRPr sz="6000">
                <a:latin typeface="Arial"/>
                <a:ea typeface="Arial"/>
                <a:cs typeface="Arial"/>
                <a:sym typeface="Arial"/>
              </a:defRPr>
            </a:lvl2pPr>
            <a:lvl3pPr marL="1371600" lvl="2" indent="-228600" algn="l">
              <a:lnSpc>
                <a:spcPct val="100000"/>
              </a:lnSpc>
              <a:spcBef>
                <a:spcPts val="2300"/>
              </a:spcBef>
              <a:spcAft>
                <a:spcPts val="0"/>
              </a:spcAft>
              <a:buClr>
                <a:srgbClr val="000000"/>
              </a:buClr>
              <a:buSzPts val="6000"/>
              <a:buFont typeface="Arial"/>
              <a:buNone/>
              <a:defRPr sz="6000">
                <a:latin typeface="Arial"/>
                <a:ea typeface="Arial"/>
                <a:cs typeface="Arial"/>
                <a:sym typeface="Arial"/>
              </a:defRPr>
            </a:lvl3pPr>
            <a:lvl4pPr marL="1828800" lvl="3" indent="-228600" algn="l">
              <a:lnSpc>
                <a:spcPct val="100000"/>
              </a:lnSpc>
              <a:spcBef>
                <a:spcPts val="2300"/>
              </a:spcBef>
              <a:spcAft>
                <a:spcPts val="0"/>
              </a:spcAft>
              <a:buClr>
                <a:srgbClr val="000000"/>
              </a:buClr>
              <a:buSzPts val="6000"/>
              <a:buFont typeface="Arial"/>
              <a:buNone/>
              <a:defRPr sz="6000">
                <a:latin typeface="Arial"/>
                <a:ea typeface="Arial"/>
                <a:cs typeface="Arial"/>
                <a:sym typeface="Arial"/>
              </a:defRPr>
            </a:lvl4pPr>
            <a:lvl5pPr marL="2286000" lvl="4" indent="-228600" algn="l">
              <a:lnSpc>
                <a:spcPct val="100000"/>
              </a:lnSpc>
              <a:spcBef>
                <a:spcPts val="2300"/>
              </a:spcBef>
              <a:spcAft>
                <a:spcPts val="0"/>
              </a:spcAft>
              <a:buClr>
                <a:srgbClr val="000000"/>
              </a:buClr>
              <a:buSzPts val="6000"/>
              <a:buFont typeface="Arial"/>
              <a:buNone/>
              <a:defRPr sz="6000">
                <a:latin typeface="Arial"/>
                <a:ea typeface="Arial"/>
                <a:cs typeface="Arial"/>
                <a:sym typeface="Arial"/>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59" name="Google Shape;59;p12"/>
          <p:cNvSpPr txBox="1">
            <a:spLocks noGrp="1"/>
          </p:cNvSpPr>
          <p:nvPr>
            <p:ph type="title"/>
          </p:nvPr>
        </p:nvSpPr>
        <p:spPr>
          <a:xfrm>
            <a:off x="4048125" y="553640"/>
            <a:ext cx="16287750" cy="1643064"/>
          </a:xfrm>
          <a:prstGeom prst="rect">
            <a:avLst/>
          </a:prstGeom>
          <a:noFill/>
          <a:ln>
            <a:noFill/>
          </a:ln>
        </p:spPr>
        <p:txBody>
          <a:bodyPr spcFirstLastPara="1" wrap="square" lIns="71425" tIns="71425" rIns="71425" bIns="71425" anchor="t" anchorCtr="0">
            <a:normAutofit/>
          </a:bodyPr>
          <a:lstStyle>
            <a:lvl1pPr lvl="0" algn="ctr">
              <a:lnSpc>
                <a:spcPct val="70000"/>
              </a:lnSpc>
              <a:spcBef>
                <a:spcPts val="0"/>
              </a:spcBef>
              <a:spcAft>
                <a:spcPts val="0"/>
              </a:spcAft>
              <a:buClr>
                <a:srgbClr val="000000"/>
              </a:buClr>
              <a:buSzPts val="1800"/>
              <a:buNone/>
              <a:defRPr/>
            </a:lvl1pPr>
            <a:lvl2pPr lvl="1" algn="ctr">
              <a:lnSpc>
                <a:spcPct val="70000"/>
              </a:lnSpc>
              <a:spcBef>
                <a:spcPts val="0"/>
              </a:spcBef>
              <a:spcAft>
                <a:spcPts val="0"/>
              </a:spcAft>
              <a:buClr>
                <a:srgbClr val="000000"/>
              </a:buClr>
              <a:buSzPts val="1800"/>
              <a:buNone/>
              <a:defRPr/>
            </a:lvl2pPr>
            <a:lvl3pPr lvl="2" algn="ctr">
              <a:lnSpc>
                <a:spcPct val="70000"/>
              </a:lnSpc>
              <a:spcBef>
                <a:spcPts val="0"/>
              </a:spcBef>
              <a:spcAft>
                <a:spcPts val="0"/>
              </a:spcAft>
              <a:buClr>
                <a:srgbClr val="000000"/>
              </a:buClr>
              <a:buSzPts val="1800"/>
              <a:buNone/>
              <a:defRPr/>
            </a:lvl3pPr>
            <a:lvl4pPr lvl="3" algn="ctr">
              <a:lnSpc>
                <a:spcPct val="70000"/>
              </a:lnSpc>
              <a:spcBef>
                <a:spcPts val="0"/>
              </a:spcBef>
              <a:spcAft>
                <a:spcPts val="0"/>
              </a:spcAft>
              <a:buClr>
                <a:srgbClr val="000000"/>
              </a:buClr>
              <a:buSzPts val="1800"/>
              <a:buNone/>
              <a:defRPr/>
            </a:lvl4pPr>
            <a:lvl5pPr lvl="4" algn="ctr">
              <a:lnSpc>
                <a:spcPct val="70000"/>
              </a:lnSpc>
              <a:spcBef>
                <a:spcPts val="0"/>
              </a:spcBef>
              <a:spcAft>
                <a:spcPts val="0"/>
              </a:spcAft>
              <a:buClr>
                <a:srgbClr val="000000"/>
              </a:buClr>
              <a:buSzPts val="1800"/>
              <a:buNone/>
              <a:defRPr/>
            </a:lvl5pPr>
            <a:lvl6pPr lvl="5" algn="ctr">
              <a:lnSpc>
                <a:spcPct val="70000"/>
              </a:lnSpc>
              <a:spcBef>
                <a:spcPts val="0"/>
              </a:spcBef>
              <a:spcAft>
                <a:spcPts val="0"/>
              </a:spcAft>
              <a:buClr>
                <a:srgbClr val="000000"/>
              </a:buClr>
              <a:buSzPts val="1800"/>
              <a:buNone/>
              <a:defRPr/>
            </a:lvl6pPr>
            <a:lvl7pPr lvl="6" algn="ctr">
              <a:lnSpc>
                <a:spcPct val="70000"/>
              </a:lnSpc>
              <a:spcBef>
                <a:spcPts val="0"/>
              </a:spcBef>
              <a:spcAft>
                <a:spcPts val="0"/>
              </a:spcAft>
              <a:buClr>
                <a:srgbClr val="000000"/>
              </a:buClr>
              <a:buSzPts val="1800"/>
              <a:buNone/>
              <a:defRPr/>
            </a:lvl7pPr>
            <a:lvl8pPr lvl="7" algn="ctr">
              <a:lnSpc>
                <a:spcPct val="70000"/>
              </a:lnSpc>
              <a:spcBef>
                <a:spcPts val="0"/>
              </a:spcBef>
              <a:spcAft>
                <a:spcPts val="0"/>
              </a:spcAft>
              <a:buClr>
                <a:srgbClr val="000000"/>
              </a:buClr>
              <a:buSzPts val="1800"/>
              <a:buNone/>
              <a:defRPr/>
            </a:lvl8pPr>
            <a:lvl9pPr lvl="8" algn="ctr">
              <a:lnSpc>
                <a:spcPct val="70000"/>
              </a:lnSpc>
              <a:spcBef>
                <a:spcPts val="0"/>
              </a:spcBef>
              <a:spcAft>
                <a:spcPts val="0"/>
              </a:spcAft>
              <a:buClr>
                <a:srgbClr val="000000"/>
              </a:buClr>
              <a:buSzPts val="1800"/>
              <a:buNone/>
              <a:defRPr/>
            </a:lvl9pPr>
          </a:lstStyle>
          <a:p>
            <a:endParaRPr/>
          </a:p>
        </p:txBody>
      </p:sp>
      <p:sp>
        <p:nvSpPr>
          <p:cNvPr id="60" name="Google Shape;60;p12"/>
          <p:cNvSpPr txBox="1">
            <a:spLocks noGrp="1"/>
          </p:cNvSpPr>
          <p:nvPr>
            <p:ph type="body" idx="2"/>
          </p:nvPr>
        </p:nvSpPr>
        <p:spPr>
          <a:xfrm>
            <a:off x="4048125" y="2116236"/>
            <a:ext cx="16287750" cy="887254"/>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61" name="Google Shape;61;p12"/>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62"/>
        <p:cNvGrpSpPr/>
        <p:nvPr/>
      </p:nvGrpSpPr>
      <p:grpSpPr>
        <a:xfrm>
          <a:off x="0" y="0"/>
          <a:ext cx="0" cy="0"/>
          <a:chOff x="0" y="0"/>
          <a:chExt cx="0" cy="0"/>
        </a:xfrm>
      </p:grpSpPr>
      <p:sp>
        <p:nvSpPr>
          <p:cNvPr id="63" name="Google Shape;63;p13"/>
          <p:cNvSpPr txBox="1">
            <a:spLocks noGrp="1"/>
          </p:cNvSpPr>
          <p:nvPr>
            <p:ph type="body" idx="1"/>
          </p:nvPr>
        </p:nvSpPr>
        <p:spPr>
          <a:xfrm>
            <a:off x="4048125" y="3446859"/>
            <a:ext cx="16287750" cy="6250782"/>
          </a:xfrm>
          <a:prstGeom prst="rect">
            <a:avLst/>
          </a:prstGeom>
          <a:noFill/>
          <a:ln>
            <a:noFill/>
          </a:ln>
        </p:spPr>
        <p:txBody>
          <a:bodyPr spcFirstLastPara="1" wrap="square" lIns="71425" tIns="71425" rIns="71425" bIns="71425" anchor="ctr" anchorCtr="0">
            <a:normAutofit/>
          </a:bodyPr>
          <a:lstStyle>
            <a:lvl1pPr marL="457200" lvl="0" indent="-228600" algn="ctr">
              <a:lnSpc>
                <a:spcPct val="80000"/>
              </a:lnSpc>
              <a:spcBef>
                <a:spcPts val="0"/>
              </a:spcBef>
              <a:spcAft>
                <a:spcPts val="0"/>
              </a:spcAft>
              <a:buClr>
                <a:srgbClr val="000000"/>
              </a:buClr>
              <a:buSzPts val="11400"/>
              <a:buFont typeface="Arial"/>
              <a:buNone/>
              <a:defRPr sz="11400">
                <a:latin typeface="Arial"/>
                <a:ea typeface="Arial"/>
                <a:cs typeface="Arial"/>
                <a:sym typeface="Arial"/>
              </a:defRPr>
            </a:lvl1pPr>
            <a:lvl2pPr marL="914400" lvl="1" indent="-228600" algn="ctr">
              <a:lnSpc>
                <a:spcPct val="80000"/>
              </a:lnSpc>
              <a:spcBef>
                <a:spcPts val="0"/>
              </a:spcBef>
              <a:spcAft>
                <a:spcPts val="0"/>
              </a:spcAft>
              <a:buClr>
                <a:srgbClr val="000000"/>
              </a:buClr>
              <a:buSzPts val="11400"/>
              <a:buFont typeface="Arial"/>
              <a:buNone/>
              <a:defRPr sz="11400">
                <a:latin typeface="Arial"/>
                <a:ea typeface="Arial"/>
                <a:cs typeface="Arial"/>
                <a:sym typeface="Arial"/>
              </a:defRPr>
            </a:lvl2pPr>
            <a:lvl3pPr marL="1371600" lvl="2" indent="-228600" algn="ctr">
              <a:lnSpc>
                <a:spcPct val="80000"/>
              </a:lnSpc>
              <a:spcBef>
                <a:spcPts val="0"/>
              </a:spcBef>
              <a:spcAft>
                <a:spcPts val="0"/>
              </a:spcAft>
              <a:buClr>
                <a:srgbClr val="000000"/>
              </a:buClr>
              <a:buSzPts val="11400"/>
              <a:buFont typeface="Arial"/>
              <a:buNone/>
              <a:defRPr sz="11400">
                <a:latin typeface="Arial"/>
                <a:ea typeface="Arial"/>
                <a:cs typeface="Arial"/>
                <a:sym typeface="Arial"/>
              </a:defRPr>
            </a:lvl3pPr>
            <a:lvl4pPr marL="1828800" lvl="3" indent="-228600" algn="ctr">
              <a:lnSpc>
                <a:spcPct val="80000"/>
              </a:lnSpc>
              <a:spcBef>
                <a:spcPts val="0"/>
              </a:spcBef>
              <a:spcAft>
                <a:spcPts val="0"/>
              </a:spcAft>
              <a:buClr>
                <a:srgbClr val="000000"/>
              </a:buClr>
              <a:buSzPts val="11400"/>
              <a:buFont typeface="Arial"/>
              <a:buNone/>
              <a:defRPr sz="11400">
                <a:latin typeface="Arial"/>
                <a:ea typeface="Arial"/>
                <a:cs typeface="Arial"/>
                <a:sym typeface="Arial"/>
              </a:defRPr>
            </a:lvl4pPr>
            <a:lvl5pPr marL="2286000" lvl="4" indent="-228600" algn="ctr">
              <a:lnSpc>
                <a:spcPct val="80000"/>
              </a:lnSpc>
              <a:spcBef>
                <a:spcPts val="0"/>
              </a:spcBef>
              <a:spcAft>
                <a:spcPts val="0"/>
              </a:spcAft>
              <a:buClr>
                <a:srgbClr val="000000"/>
              </a:buClr>
              <a:buSzPts val="11400"/>
              <a:buFont typeface="Arial"/>
              <a:buNone/>
              <a:defRPr sz="11400">
                <a:latin typeface="Arial"/>
                <a:ea typeface="Arial"/>
                <a:cs typeface="Arial"/>
                <a:sym typeface="Arial"/>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64" name="Google Shape;64;p13"/>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4048125" y="2708555"/>
            <a:ext cx="16287750" cy="5845833"/>
          </a:xfrm>
          <a:prstGeom prst="rect">
            <a:avLst/>
          </a:prstGeom>
          <a:noFill/>
          <a:ln>
            <a:noFill/>
          </a:ln>
        </p:spPr>
        <p:txBody>
          <a:bodyPr spcFirstLastPara="1" wrap="square" lIns="71425" tIns="71425" rIns="71425" bIns="71425" anchor="b" anchorCtr="0">
            <a:normAutofit/>
          </a:bodyPr>
          <a:lstStyle>
            <a:lvl1pPr marL="457200" lvl="0" indent="-228600" algn="ctr">
              <a:lnSpc>
                <a:spcPct val="80000"/>
              </a:lnSpc>
              <a:spcBef>
                <a:spcPts val="0"/>
              </a:spcBef>
              <a:spcAft>
                <a:spcPts val="0"/>
              </a:spcAft>
              <a:buClr>
                <a:srgbClr val="000000"/>
              </a:buClr>
              <a:buSzPts val="22200"/>
              <a:buFont typeface="Arial"/>
              <a:buNone/>
              <a:defRPr sz="22200">
                <a:latin typeface="Arial"/>
                <a:ea typeface="Arial"/>
                <a:cs typeface="Arial"/>
                <a:sym typeface="Arial"/>
              </a:defRPr>
            </a:lvl1pPr>
            <a:lvl2pPr marL="914400" lvl="1" indent="-228600" algn="ctr">
              <a:lnSpc>
                <a:spcPct val="80000"/>
              </a:lnSpc>
              <a:spcBef>
                <a:spcPts val="0"/>
              </a:spcBef>
              <a:spcAft>
                <a:spcPts val="0"/>
              </a:spcAft>
              <a:buClr>
                <a:srgbClr val="000000"/>
              </a:buClr>
              <a:buSzPts val="22200"/>
              <a:buFont typeface="Arial"/>
              <a:buNone/>
              <a:defRPr sz="22200">
                <a:latin typeface="Arial"/>
                <a:ea typeface="Arial"/>
                <a:cs typeface="Arial"/>
                <a:sym typeface="Arial"/>
              </a:defRPr>
            </a:lvl2pPr>
            <a:lvl3pPr marL="1371600" lvl="2" indent="-228600" algn="ctr">
              <a:lnSpc>
                <a:spcPct val="80000"/>
              </a:lnSpc>
              <a:spcBef>
                <a:spcPts val="0"/>
              </a:spcBef>
              <a:spcAft>
                <a:spcPts val="0"/>
              </a:spcAft>
              <a:buClr>
                <a:srgbClr val="000000"/>
              </a:buClr>
              <a:buSzPts val="22200"/>
              <a:buFont typeface="Arial"/>
              <a:buNone/>
              <a:defRPr sz="22200">
                <a:latin typeface="Arial"/>
                <a:ea typeface="Arial"/>
                <a:cs typeface="Arial"/>
                <a:sym typeface="Arial"/>
              </a:defRPr>
            </a:lvl3pPr>
            <a:lvl4pPr marL="1828800" lvl="3" indent="-228600" algn="ctr">
              <a:lnSpc>
                <a:spcPct val="80000"/>
              </a:lnSpc>
              <a:spcBef>
                <a:spcPts val="0"/>
              </a:spcBef>
              <a:spcAft>
                <a:spcPts val="0"/>
              </a:spcAft>
              <a:buClr>
                <a:srgbClr val="000000"/>
              </a:buClr>
              <a:buSzPts val="22200"/>
              <a:buFont typeface="Arial"/>
              <a:buNone/>
              <a:defRPr sz="22200">
                <a:latin typeface="Arial"/>
                <a:ea typeface="Arial"/>
                <a:cs typeface="Arial"/>
                <a:sym typeface="Arial"/>
              </a:defRPr>
            </a:lvl4pPr>
            <a:lvl5pPr marL="2286000" lvl="4" indent="-228600" algn="ctr">
              <a:lnSpc>
                <a:spcPct val="80000"/>
              </a:lnSpc>
              <a:spcBef>
                <a:spcPts val="0"/>
              </a:spcBef>
              <a:spcAft>
                <a:spcPts val="0"/>
              </a:spcAft>
              <a:buClr>
                <a:srgbClr val="000000"/>
              </a:buClr>
              <a:buSzPts val="22200"/>
              <a:buFont typeface="Arial"/>
              <a:buNone/>
              <a:defRPr sz="22200">
                <a:latin typeface="Arial"/>
                <a:ea typeface="Arial"/>
                <a:cs typeface="Arial"/>
                <a:sym typeface="Arial"/>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67" name="Google Shape;67;p14"/>
          <p:cNvSpPr txBox="1">
            <a:spLocks noGrp="1"/>
          </p:cNvSpPr>
          <p:nvPr>
            <p:ph type="body" idx="2"/>
          </p:nvPr>
        </p:nvSpPr>
        <p:spPr>
          <a:xfrm>
            <a:off x="4048125" y="7910732"/>
            <a:ext cx="16287750" cy="88725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68" name="Google Shape;68;p14"/>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4048125" y="10113318"/>
            <a:ext cx="16287750" cy="887255"/>
          </a:xfrm>
          <a:prstGeom prst="rect">
            <a:avLst/>
          </a:prstGeom>
          <a:noFill/>
          <a:ln>
            <a:noFill/>
          </a:ln>
        </p:spPr>
        <p:txBody>
          <a:bodyPr spcFirstLastPara="1" wrap="square" lIns="71425" tIns="71425" rIns="71425" bIns="71425" anchor="ctr" anchorCtr="0">
            <a:normAutofit/>
          </a:bodyPr>
          <a:lstStyle>
            <a:lvl1pPr marL="457200" lvl="0"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71" name="Google Shape;71;p15"/>
          <p:cNvSpPr txBox="1">
            <a:spLocks noGrp="1"/>
          </p:cNvSpPr>
          <p:nvPr>
            <p:ph type="body" idx="2"/>
          </p:nvPr>
        </p:nvSpPr>
        <p:spPr>
          <a:xfrm>
            <a:off x="4048125" y="3857625"/>
            <a:ext cx="16287750" cy="5089922"/>
          </a:xfrm>
          <a:prstGeom prst="rect">
            <a:avLst/>
          </a:prstGeom>
          <a:noFill/>
          <a:ln>
            <a:noFill/>
          </a:ln>
        </p:spPr>
        <p:txBody>
          <a:bodyPr spcFirstLastPara="1" wrap="square" lIns="71425" tIns="71425" rIns="71425" bIns="71425" anchor="ctr" anchorCtr="0">
            <a:normAutofit/>
          </a:bodyPr>
          <a:lstStyle>
            <a:lvl1pPr marL="457200" lvl="0" indent="-228600" algn="ctr">
              <a:lnSpc>
                <a:spcPct val="80000"/>
              </a:lnSpc>
              <a:spcBef>
                <a:spcPts val="0"/>
              </a:spcBef>
              <a:spcAft>
                <a:spcPts val="0"/>
              </a:spcAft>
              <a:buClr>
                <a:srgbClr val="000000"/>
              </a:buClr>
              <a:buSzPts val="8000"/>
              <a:buFont typeface="Arial"/>
              <a:buNone/>
              <a:defRPr sz="8000">
                <a:latin typeface="Arial"/>
                <a:ea typeface="Arial"/>
                <a:cs typeface="Arial"/>
                <a:sym typeface="Arial"/>
              </a:defRPr>
            </a:lvl1pPr>
            <a:lvl2pPr marL="914400" lvl="1" indent="-228600" algn="ctr">
              <a:lnSpc>
                <a:spcPct val="80000"/>
              </a:lnSpc>
              <a:spcBef>
                <a:spcPts val="0"/>
              </a:spcBef>
              <a:spcAft>
                <a:spcPts val="0"/>
              </a:spcAft>
              <a:buClr>
                <a:srgbClr val="000000"/>
              </a:buClr>
              <a:buSzPts val="8000"/>
              <a:buFont typeface="Arial"/>
              <a:buNone/>
              <a:defRPr sz="8000">
                <a:latin typeface="Arial"/>
                <a:ea typeface="Arial"/>
                <a:cs typeface="Arial"/>
                <a:sym typeface="Arial"/>
              </a:defRPr>
            </a:lvl2pPr>
            <a:lvl3pPr marL="1371600" lvl="2" indent="-228600" algn="ctr">
              <a:lnSpc>
                <a:spcPct val="80000"/>
              </a:lnSpc>
              <a:spcBef>
                <a:spcPts val="0"/>
              </a:spcBef>
              <a:spcAft>
                <a:spcPts val="0"/>
              </a:spcAft>
              <a:buClr>
                <a:srgbClr val="000000"/>
              </a:buClr>
              <a:buSzPts val="8000"/>
              <a:buFont typeface="Arial"/>
              <a:buNone/>
              <a:defRPr sz="8000">
                <a:latin typeface="Arial"/>
                <a:ea typeface="Arial"/>
                <a:cs typeface="Arial"/>
                <a:sym typeface="Arial"/>
              </a:defRPr>
            </a:lvl3pPr>
            <a:lvl4pPr marL="1828800" lvl="3" indent="-228600" algn="ctr">
              <a:lnSpc>
                <a:spcPct val="80000"/>
              </a:lnSpc>
              <a:spcBef>
                <a:spcPts val="0"/>
              </a:spcBef>
              <a:spcAft>
                <a:spcPts val="0"/>
              </a:spcAft>
              <a:buClr>
                <a:srgbClr val="000000"/>
              </a:buClr>
              <a:buSzPts val="8000"/>
              <a:buFont typeface="Arial"/>
              <a:buNone/>
              <a:defRPr sz="8000">
                <a:latin typeface="Arial"/>
                <a:ea typeface="Arial"/>
                <a:cs typeface="Arial"/>
                <a:sym typeface="Arial"/>
              </a:defRPr>
            </a:lvl4pPr>
            <a:lvl5pPr marL="2286000" lvl="4" indent="-228600" algn="ctr">
              <a:lnSpc>
                <a:spcPct val="80000"/>
              </a:lnSpc>
              <a:spcBef>
                <a:spcPts val="0"/>
              </a:spcBef>
              <a:spcAft>
                <a:spcPts val="0"/>
              </a:spcAft>
              <a:buClr>
                <a:srgbClr val="000000"/>
              </a:buClr>
              <a:buSzPts val="8000"/>
              <a:buFont typeface="Arial"/>
              <a:buNone/>
              <a:defRPr sz="8000">
                <a:latin typeface="Arial"/>
                <a:ea typeface="Arial"/>
                <a:cs typeface="Arial"/>
                <a:sym typeface="Arial"/>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72" name="Google Shape;72;p15"/>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73"/>
        <p:cNvGrpSpPr/>
        <p:nvPr/>
      </p:nvGrpSpPr>
      <p:grpSpPr>
        <a:xfrm>
          <a:off x="0" y="0"/>
          <a:ext cx="0" cy="0"/>
          <a:chOff x="0" y="0"/>
          <a:chExt cx="0" cy="0"/>
        </a:xfrm>
      </p:grpSpPr>
      <p:sp>
        <p:nvSpPr>
          <p:cNvPr id="74" name="Google Shape;74;p16"/>
          <p:cNvSpPr>
            <a:spLocks noGrp="1"/>
          </p:cNvSpPr>
          <p:nvPr>
            <p:ph type="pic" idx="2"/>
          </p:nvPr>
        </p:nvSpPr>
        <p:spPr>
          <a:xfrm>
            <a:off x="12326963" y="1071562"/>
            <a:ext cx="8036719" cy="5356630"/>
          </a:xfrm>
          <a:prstGeom prst="rect">
            <a:avLst/>
          </a:prstGeom>
          <a:noFill/>
          <a:ln>
            <a:noFill/>
          </a:ln>
        </p:spPr>
      </p:sp>
      <p:sp>
        <p:nvSpPr>
          <p:cNvPr id="75" name="Google Shape;75;p16"/>
          <p:cNvSpPr>
            <a:spLocks noGrp="1"/>
          </p:cNvSpPr>
          <p:nvPr>
            <p:ph type="pic" idx="3"/>
          </p:nvPr>
        </p:nvSpPr>
        <p:spPr>
          <a:xfrm>
            <a:off x="-309563" y="1071562"/>
            <a:ext cx="16716376" cy="11144251"/>
          </a:xfrm>
          <a:prstGeom prst="rect">
            <a:avLst/>
          </a:prstGeom>
          <a:noFill/>
          <a:ln>
            <a:noFill/>
          </a:ln>
        </p:spPr>
      </p:sp>
      <p:sp>
        <p:nvSpPr>
          <p:cNvPr id="76" name="Google Shape;76;p16"/>
          <p:cNvSpPr>
            <a:spLocks noGrp="1"/>
          </p:cNvSpPr>
          <p:nvPr>
            <p:ph type="pic" idx="4"/>
          </p:nvPr>
        </p:nvSpPr>
        <p:spPr>
          <a:xfrm>
            <a:off x="12416259" y="5115099"/>
            <a:ext cx="7858126" cy="8834329"/>
          </a:xfrm>
          <a:prstGeom prst="rect">
            <a:avLst/>
          </a:prstGeom>
          <a:noFill/>
          <a:ln>
            <a:noFill/>
          </a:ln>
        </p:spPr>
      </p:sp>
      <p:sp>
        <p:nvSpPr>
          <p:cNvPr id="77" name="Google Shape;77;p16"/>
          <p:cNvSpPr txBox="1">
            <a:spLocks noGrp="1"/>
          </p:cNvSpPr>
          <p:nvPr>
            <p:ph type="sldNum" idx="12"/>
          </p:nvPr>
        </p:nvSpPr>
        <p:spPr>
          <a:xfrm>
            <a:off x="11990768"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78"/>
        <p:cNvGrpSpPr/>
        <p:nvPr/>
      </p:nvGrpSpPr>
      <p:grpSpPr>
        <a:xfrm>
          <a:off x="0" y="0"/>
          <a:ext cx="0" cy="0"/>
          <a:chOff x="0" y="0"/>
          <a:chExt cx="0" cy="0"/>
        </a:xfrm>
      </p:grpSpPr>
      <p:sp>
        <p:nvSpPr>
          <p:cNvPr id="79" name="Google Shape;79;p17"/>
          <p:cNvSpPr>
            <a:spLocks noGrp="1"/>
          </p:cNvSpPr>
          <p:nvPr>
            <p:ph type="pic" idx="2"/>
          </p:nvPr>
        </p:nvSpPr>
        <p:spPr>
          <a:xfrm>
            <a:off x="3833812" y="1071562"/>
            <a:ext cx="16716376" cy="11144251"/>
          </a:xfrm>
          <a:prstGeom prst="rect">
            <a:avLst/>
          </a:prstGeom>
          <a:noFill/>
          <a:ln>
            <a:noFill/>
          </a:ln>
        </p:spPr>
      </p:sp>
      <p:sp>
        <p:nvSpPr>
          <p:cNvPr id="80" name="Google Shape;80;p17"/>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048125" y="3089671"/>
            <a:ext cx="16287750" cy="4643439"/>
          </a:xfrm>
          <a:prstGeom prst="rect">
            <a:avLst/>
          </a:prstGeom>
          <a:noFill/>
          <a:ln>
            <a:noFill/>
          </a:ln>
        </p:spPr>
        <p:txBody>
          <a:bodyPr spcFirstLastPara="1" wrap="square" lIns="71425" tIns="71425" rIns="71425" bIns="71425" anchor="b" anchorCtr="0">
            <a:normAutofit/>
          </a:bodyPr>
          <a:lstStyle>
            <a:lvl1pPr lvl="0" algn="ctr">
              <a:lnSpc>
                <a:spcPct val="80000"/>
              </a:lnSpc>
              <a:spcBef>
                <a:spcPts val="0"/>
              </a:spcBef>
              <a:spcAft>
                <a:spcPts val="0"/>
              </a:spcAft>
              <a:buClr>
                <a:srgbClr val="000000"/>
              </a:buClr>
              <a:buSzPts val="11400"/>
              <a:buFont typeface="Arial"/>
              <a:buNone/>
              <a:defRPr sz="11400"/>
            </a:lvl1pPr>
            <a:lvl2pPr lvl="1" algn="ctr">
              <a:lnSpc>
                <a:spcPct val="70000"/>
              </a:lnSpc>
              <a:spcBef>
                <a:spcPts val="0"/>
              </a:spcBef>
              <a:spcAft>
                <a:spcPts val="0"/>
              </a:spcAft>
              <a:buClr>
                <a:srgbClr val="000000"/>
              </a:buClr>
              <a:buSzPts val="1800"/>
              <a:buNone/>
              <a:defRPr/>
            </a:lvl2pPr>
            <a:lvl3pPr lvl="2" algn="ctr">
              <a:lnSpc>
                <a:spcPct val="70000"/>
              </a:lnSpc>
              <a:spcBef>
                <a:spcPts val="0"/>
              </a:spcBef>
              <a:spcAft>
                <a:spcPts val="0"/>
              </a:spcAft>
              <a:buClr>
                <a:srgbClr val="000000"/>
              </a:buClr>
              <a:buSzPts val="1800"/>
              <a:buNone/>
              <a:defRPr/>
            </a:lvl3pPr>
            <a:lvl4pPr lvl="3" algn="ctr">
              <a:lnSpc>
                <a:spcPct val="70000"/>
              </a:lnSpc>
              <a:spcBef>
                <a:spcPts val="0"/>
              </a:spcBef>
              <a:spcAft>
                <a:spcPts val="0"/>
              </a:spcAft>
              <a:buClr>
                <a:srgbClr val="000000"/>
              </a:buClr>
              <a:buSzPts val="1800"/>
              <a:buNone/>
              <a:defRPr/>
            </a:lvl4pPr>
            <a:lvl5pPr lvl="4" algn="ctr">
              <a:lnSpc>
                <a:spcPct val="70000"/>
              </a:lnSpc>
              <a:spcBef>
                <a:spcPts val="0"/>
              </a:spcBef>
              <a:spcAft>
                <a:spcPts val="0"/>
              </a:spcAft>
              <a:buClr>
                <a:srgbClr val="000000"/>
              </a:buClr>
              <a:buSzPts val="1800"/>
              <a:buNone/>
              <a:defRPr/>
            </a:lvl5pPr>
            <a:lvl6pPr lvl="5" algn="ctr">
              <a:lnSpc>
                <a:spcPct val="70000"/>
              </a:lnSpc>
              <a:spcBef>
                <a:spcPts val="0"/>
              </a:spcBef>
              <a:spcAft>
                <a:spcPts val="0"/>
              </a:spcAft>
              <a:buClr>
                <a:srgbClr val="000000"/>
              </a:buClr>
              <a:buSzPts val="1800"/>
              <a:buNone/>
              <a:defRPr/>
            </a:lvl6pPr>
            <a:lvl7pPr lvl="6" algn="ctr">
              <a:lnSpc>
                <a:spcPct val="70000"/>
              </a:lnSpc>
              <a:spcBef>
                <a:spcPts val="0"/>
              </a:spcBef>
              <a:spcAft>
                <a:spcPts val="0"/>
              </a:spcAft>
              <a:buClr>
                <a:srgbClr val="000000"/>
              </a:buClr>
              <a:buSzPts val="1800"/>
              <a:buNone/>
              <a:defRPr/>
            </a:lvl7pPr>
            <a:lvl8pPr lvl="7" algn="ctr">
              <a:lnSpc>
                <a:spcPct val="70000"/>
              </a:lnSpc>
              <a:spcBef>
                <a:spcPts val="0"/>
              </a:spcBef>
              <a:spcAft>
                <a:spcPts val="0"/>
              </a:spcAft>
              <a:buClr>
                <a:srgbClr val="000000"/>
              </a:buClr>
              <a:buSzPts val="1800"/>
              <a:buNone/>
              <a:defRPr/>
            </a:lvl8pPr>
            <a:lvl9pPr lvl="8" algn="ctr">
              <a:lnSpc>
                <a:spcPct val="70000"/>
              </a:lnSpc>
              <a:spcBef>
                <a:spcPts val="0"/>
              </a:spcBef>
              <a:spcAft>
                <a:spcPts val="0"/>
              </a:spcAft>
              <a:buClr>
                <a:srgbClr val="000000"/>
              </a:buClr>
              <a:buSzPts val="1800"/>
              <a:buNone/>
              <a:defRPr/>
            </a:lvl9pPr>
          </a:lstStyle>
          <a:p>
            <a:endParaRPr/>
          </a:p>
        </p:txBody>
      </p:sp>
      <p:sp>
        <p:nvSpPr>
          <p:cNvPr id="20" name="Google Shape;20;p3"/>
          <p:cNvSpPr txBox="1">
            <a:spLocks noGrp="1"/>
          </p:cNvSpPr>
          <p:nvPr>
            <p:ph type="body" idx="1"/>
          </p:nvPr>
        </p:nvSpPr>
        <p:spPr>
          <a:xfrm>
            <a:off x="4048125" y="7500937"/>
            <a:ext cx="16287750" cy="2046833"/>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000000"/>
              </a:buClr>
              <a:buSzPts val="5200"/>
              <a:buFont typeface="Arial"/>
              <a:buNone/>
              <a:defRPr sz="5200">
                <a:latin typeface="Arial"/>
                <a:ea typeface="Arial"/>
                <a:cs typeface="Arial"/>
                <a:sym typeface="Arial"/>
              </a:defRPr>
            </a:lvl1pPr>
            <a:lvl2pPr marL="914400" lvl="1" indent="-228600" algn="ctr">
              <a:lnSpc>
                <a:spcPct val="100000"/>
              </a:lnSpc>
              <a:spcBef>
                <a:spcPts val="0"/>
              </a:spcBef>
              <a:spcAft>
                <a:spcPts val="0"/>
              </a:spcAft>
              <a:buClr>
                <a:srgbClr val="000000"/>
              </a:buClr>
              <a:buSzPts val="5200"/>
              <a:buFont typeface="Arial"/>
              <a:buNone/>
              <a:defRPr sz="5200">
                <a:latin typeface="Arial"/>
                <a:ea typeface="Arial"/>
                <a:cs typeface="Arial"/>
                <a:sym typeface="Arial"/>
              </a:defRPr>
            </a:lvl2pPr>
            <a:lvl3pPr marL="1371600" lvl="2" indent="-228600" algn="ctr">
              <a:lnSpc>
                <a:spcPct val="100000"/>
              </a:lnSpc>
              <a:spcBef>
                <a:spcPts val="0"/>
              </a:spcBef>
              <a:spcAft>
                <a:spcPts val="0"/>
              </a:spcAft>
              <a:buClr>
                <a:srgbClr val="000000"/>
              </a:buClr>
              <a:buSzPts val="5200"/>
              <a:buFont typeface="Arial"/>
              <a:buNone/>
              <a:defRPr sz="5200">
                <a:latin typeface="Arial"/>
                <a:ea typeface="Arial"/>
                <a:cs typeface="Arial"/>
                <a:sym typeface="Arial"/>
              </a:defRPr>
            </a:lvl3pPr>
            <a:lvl4pPr marL="1828800" lvl="3" indent="-228600" algn="ctr">
              <a:lnSpc>
                <a:spcPct val="100000"/>
              </a:lnSpc>
              <a:spcBef>
                <a:spcPts val="0"/>
              </a:spcBef>
              <a:spcAft>
                <a:spcPts val="0"/>
              </a:spcAft>
              <a:buClr>
                <a:srgbClr val="000000"/>
              </a:buClr>
              <a:buSzPts val="5200"/>
              <a:buFont typeface="Arial"/>
              <a:buNone/>
              <a:defRPr sz="5200">
                <a:latin typeface="Arial"/>
                <a:ea typeface="Arial"/>
                <a:cs typeface="Arial"/>
                <a:sym typeface="Arial"/>
              </a:defRPr>
            </a:lvl4pPr>
            <a:lvl5pPr marL="2286000" lvl="4" indent="-228600" algn="ctr">
              <a:lnSpc>
                <a:spcPct val="100000"/>
              </a:lnSpc>
              <a:spcBef>
                <a:spcPts val="0"/>
              </a:spcBef>
              <a:spcAft>
                <a:spcPts val="0"/>
              </a:spcAft>
              <a:buClr>
                <a:srgbClr val="000000"/>
              </a:buClr>
              <a:buSzPts val="5200"/>
              <a:buFont typeface="Arial"/>
              <a:buNone/>
              <a:defRPr sz="5200">
                <a:latin typeface="Arial"/>
                <a:ea typeface="Arial"/>
                <a:cs typeface="Arial"/>
                <a:sym typeface="Arial"/>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21" name="Google Shape;21;p3"/>
          <p:cNvSpPr txBox="1">
            <a:spLocks noGrp="1"/>
          </p:cNvSpPr>
          <p:nvPr>
            <p:ph type="body" idx="2"/>
          </p:nvPr>
        </p:nvSpPr>
        <p:spPr>
          <a:xfrm>
            <a:off x="4048125" y="11827711"/>
            <a:ext cx="16287750" cy="603648"/>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000000"/>
              </a:buClr>
              <a:buSzPts val="2800"/>
              <a:buFont typeface="Arial"/>
              <a:buNone/>
              <a:defRPr sz="2800">
                <a:latin typeface="Arial"/>
                <a:ea typeface="Arial"/>
                <a:cs typeface="Arial"/>
                <a:sym typeface="Arial"/>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22" name="Google Shape;22;p3"/>
          <p:cNvSpPr txBox="1">
            <a:spLocks noGrp="1"/>
          </p:cNvSpPr>
          <p:nvPr>
            <p:ph type="sldNum" idx="12"/>
          </p:nvPr>
        </p:nvSpPr>
        <p:spPr>
          <a:xfrm>
            <a:off x="11991839"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25"/>
        <p:cNvGrpSpPr/>
        <p:nvPr/>
      </p:nvGrpSpPr>
      <p:grpSpPr>
        <a:xfrm>
          <a:off x="0" y="0"/>
          <a:ext cx="0" cy="0"/>
          <a:chOff x="0" y="0"/>
          <a:chExt cx="0" cy="0"/>
        </a:xfrm>
      </p:grpSpPr>
      <p:sp>
        <p:nvSpPr>
          <p:cNvPr id="26" name="Google Shape;26;p5"/>
          <p:cNvSpPr>
            <a:spLocks noGrp="1"/>
          </p:cNvSpPr>
          <p:nvPr>
            <p:ph type="pic" idx="2"/>
          </p:nvPr>
        </p:nvSpPr>
        <p:spPr>
          <a:xfrm>
            <a:off x="1190625" y="-839391"/>
            <a:ext cx="21984891" cy="14656595"/>
          </a:xfrm>
          <a:prstGeom prst="rect">
            <a:avLst/>
          </a:prstGeom>
          <a:noFill/>
          <a:ln>
            <a:noFill/>
          </a:ln>
        </p:spPr>
      </p:sp>
      <p:sp>
        <p:nvSpPr>
          <p:cNvPr id="27" name="Google Shape;27;p5"/>
          <p:cNvSpPr txBox="1">
            <a:spLocks noGrp="1"/>
          </p:cNvSpPr>
          <p:nvPr>
            <p:ph type="title"/>
          </p:nvPr>
        </p:nvSpPr>
        <p:spPr>
          <a:xfrm>
            <a:off x="4048125" y="3089671"/>
            <a:ext cx="16287750" cy="4643439"/>
          </a:xfrm>
          <a:prstGeom prst="rect">
            <a:avLst/>
          </a:prstGeom>
          <a:noFill/>
          <a:ln>
            <a:noFill/>
          </a:ln>
        </p:spPr>
        <p:txBody>
          <a:bodyPr spcFirstLastPara="1" wrap="square" lIns="71425" tIns="71425" rIns="71425" bIns="71425" anchor="b" anchorCtr="0">
            <a:normAutofit/>
          </a:bodyPr>
          <a:lstStyle>
            <a:lvl1pPr lvl="0" algn="ctr">
              <a:lnSpc>
                <a:spcPct val="80000"/>
              </a:lnSpc>
              <a:spcBef>
                <a:spcPts val="0"/>
              </a:spcBef>
              <a:spcAft>
                <a:spcPts val="0"/>
              </a:spcAft>
              <a:buClr>
                <a:srgbClr val="FFFFFF"/>
              </a:buClr>
              <a:buSzPts val="11400"/>
              <a:buFont typeface="Arial"/>
              <a:buNone/>
              <a:defRPr sz="11400">
                <a:solidFill>
                  <a:srgbClr val="FFFFFF"/>
                </a:solidFill>
              </a:defRPr>
            </a:lvl1pPr>
            <a:lvl2pPr lvl="1" algn="ctr">
              <a:lnSpc>
                <a:spcPct val="70000"/>
              </a:lnSpc>
              <a:spcBef>
                <a:spcPts val="0"/>
              </a:spcBef>
              <a:spcAft>
                <a:spcPts val="0"/>
              </a:spcAft>
              <a:buClr>
                <a:srgbClr val="000000"/>
              </a:buClr>
              <a:buSzPts val="1800"/>
              <a:buNone/>
              <a:defRPr/>
            </a:lvl2pPr>
            <a:lvl3pPr lvl="2" algn="ctr">
              <a:lnSpc>
                <a:spcPct val="70000"/>
              </a:lnSpc>
              <a:spcBef>
                <a:spcPts val="0"/>
              </a:spcBef>
              <a:spcAft>
                <a:spcPts val="0"/>
              </a:spcAft>
              <a:buClr>
                <a:srgbClr val="000000"/>
              </a:buClr>
              <a:buSzPts val="1800"/>
              <a:buNone/>
              <a:defRPr/>
            </a:lvl3pPr>
            <a:lvl4pPr lvl="3" algn="ctr">
              <a:lnSpc>
                <a:spcPct val="70000"/>
              </a:lnSpc>
              <a:spcBef>
                <a:spcPts val="0"/>
              </a:spcBef>
              <a:spcAft>
                <a:spcPts val="0"/>
              </a:spcAft>
              <a:buClr>
                <a:srgbClr val="000000"/>
              </a:buClr>
              <a:buSzPts val="1800"/>
              <a:buNone/>
              <a:defRPr/>
            </a:lvl4pPr>
            <a:lvl5pPr lvl="4" algn="ctr">
              <a:lnSpc>
                <a:spcPct val="70000"/>
              </a:lnSpc>
              <a:spcBef>
                <a:spcPts val="0"/>
              </a:spcBef>
              <a:spcAft>
                <a:spcPts val="0"/>
              </a:spcAft>
              <a:buClr>
                <a:srgbClr val="000000"/>
              </a:buClr>
              <a:buSzPts val="1800"/>
              <a:buNone/>
              <a:defRPr/>
            </a:lvl5pPr>
            <a:lvl6pPr lvl="5" algn="ctr">
              <a:lnSpc>
                <a:spcPct val="70000"/>
              </a:lnSpc>
              <a:spcBef>
                <a:spcPts val="0"/>
              </a:spcBef>
              <a:spcAft>
                <a:spcPts val="0"/>
              </a:spcAft>
              <a:buClr>
                <a:srgbClr val="000000"/>
              </a:buClr>
              <a:buSzPts val="1800"/>
              <a:buNone/>
              <a:defRPr/>
            </a:lvl6pPr>
            <a:lvl7pPr lvl="6" algn="ctr">
              <a:lnSpc>
                <a:spcPct val="70000"/>
              </a:lnSpc>
              <a:spcBef>
                <a:spcPts val="0"/>
              </a:spcBef>
              <a:spcAft>
                <a:spcPts val="0"/>
              </a:spcAft>
              <a:buClr>
                <a:srgbClr val="000000"/>
              </a:buClr>
              <a:buSzPts val="1800"/>
              <a:buNone/>
              <a:defRPr/>
            </a:lvl7pPr>
            <a:lvl8pPr lvl="7" algn="ctr">
              <a:lnSpc>
                <a:spcPct val="70000"/>
              </a:lnSpc>
              <a:spcBef>
                <a:spcPts val="0"/>
              </a:spcBef>
              <a:spcAft>
                <a:spcPts val="0"/>
              </a:spcAft>
              <a:buClr>
                <a:srgbClr val="000000"/>
              </a:buClr>
              <a:buSzPts val="1800"/>
              <a:buNone/>
              <a:defRPr/>
            </a:lvl8pPr>
            <a:lvl9pPr lvl="8" algn="ctr">
              <a:lnSpc>
                <a:spcPct val="70000"/>
              </a:lnSpc>
              <a:spcBef>
                <a:spcPts val="0"/>
              </a:spcBef>
              <a:spcAft>
                <a:spcPts val="0"/>
              </a:spcAft>
              <a:buClr>
                <a:srgbClr val="000000"/>
              </a:buClr>
              <a:buSzPts val="1800"/>
              <a:buNone/>
              <a:defRPr/>
            </a:lvl9pPr>
          </a:lstStyle>
          <a:p>
            <a:endParaRPr/>
          </a:p>
        </p:txBody>
      </p:sp>
      <p:sp>
        <p:nvSpPr>
          <p:cNvPr id="28" name="Google Shape;28;p5"/>
          <p:cNvSpPr txBox="1">
            <a:spLocks noGrp="1"/>
          </p:cNvSpPr>
          <p:nvPr>
            <p:ph type="body" idx="1"/>
          </p:nvPr>
        </p:nvSpPr>
        <p:spPr>
          <a:xfrm>
            <a:off x="4048125" y="7500937"/>
            <a:ext cx="16287750" cy="2049121"/>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200"/>
              <a:buFont typeface="Arial"/>
              <a:buNone/>
              <a:defRPr sz="5200">
                <a:solidFill>
                  <a:srgbClr val="FFFFFF"/>
                </a:solidFill>
                <a:latin typeface="Arial"/>
                <a:ea typeface="Arial"/>
                <a:cs typeface="Arial"/>
                <a:sym typeface="Arial"/>
              </a:defRPr>
            </a:lvl1pPr>
            <a:lvl2pPr marL="914400" lvl="1" indent="-228600" algn="ctr">
              <a:lnSpc>
                <a:spcPct val="100000"/>
              </a:lnSpc>
              <a:spcBef>
                <a:spcPts val="0"/>
              </a:spcBef>
              <a:spcAft>
                <a:spcPts val="0"/>
              </a:spcAft>
              <a:buClr>
                <a:srgbClr val="FFFFFF"/>
              </a:buClr>
              <a:buSzPts val="5200"/>
              <a:buFont typeface="Arial"/>
              <a:buNone/>
              <a:defRPr sz="5200">
                <a:solidFill>
                  <a:srgbClr val="FFFFFF"/>
                </a:solidFill>
                <a:latin typeface="Arial"/>
                <a:ea typeface="Arial"/>
                <a:cs typeface="Arial"/>
                <a:sym typeface="Arial"/>
              </a:defRPr>
            </a:lvl2pPr>
            <a:lvl3pPr marL="1371600" lvl="2" indent="-228600" algn="ctr">
              <a:lnSpc>
                <a:spcPct val="100000"/>
              </a:lnSpc>
              <a:spcBef>
                <a:spcPts val="0"/>
              </a:spcBef>
              <a:spcAft>
                <a:spcPts val="0"/>
              </a:spcAft>
              <a:buClr>
                <a:srgbClr val="FFFFFF"/>
              </a:buClr>
              <a:buSzPts val="5200"/>
              <a:buFont typeface="Arial"/>
              <a:buNone/>
              <a:defRPr sz="5200">
                <a:solidFill>
                  <a:srgbClr val="FFFFFF"/>
                </a:solidFill>
                <a:latin typeface="Arial"/>
                <a:ea typeface="Arial"/>
                <a:cs typeface="Arial"/>
                <a:sym typeface="Arial"/>
              </a:defRPr>
            </a:lvl3pPr>
            <a:lvl4pPr marL="1828800" lvl="3" indent="-228600" algn="ctr">
              <a:lnSpc>
                <a:spcPct val="100000"/>
              </a:lnSpc>
              <a:spcBef>
                <a:spcPts val="0"/>
              </a:spcBef>
              <a:spcAft>
                <a:spcPts val="0"/>
              </a:spcAft>
              <a:buClr>
                <a:srgbClr val="FFFFFF"/>
              </a:buClr>
              <a:buSzPts val="5200"/>
              <a:buFont typeface="Arial"/>
              <a:buNone/>
              <a:defRPr sz="5200">
                <a:solidFill>
                  <a:srgbClr val="FFFFFF"/>
                </a:solidFill>
                <a:latin typeface="Arial"/>
                <a:ea typeface="Arial"/>
                <a:cs typeface="Arial"/>
                <a:sym typeface="Arial"/>
              </a:defRPr>
            </a:lvl4pPr>
            <a:lvl5pPr marL="2286000" lvl="4" indent="-228600" algn="ctr">
              <a:lnSpc>
                <a:spcPct val="100000"/>
              </a:lnSpc>
              <a:spcBef>
                <a:spcPts val="0"/>
              </a:spcBef>
              <a:spcAft>
                <a:spcPts val="0"/>
              </a:spcAft>
              <a:buClr>
                <a:srgbClr val="FFFFFF"/>
              </a:buClr>
              <a:buSzPts val="5200"/>
              <a:buFont typeface="Arial"/>
              <a:buNone/>
              <a:defRPr sz="5200">
                <a:solidFill>
                  <a:srgbClr val="FFFFFF"/>
                </a:solidFill>
                <a:latin typeface="Arial"/>
                <a:ea typeface="Arial"/>
                <a:cs typeface="Arial"/>
                <a:sym typeface="Arial"/>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29" name="Google Shape;29;p5"/>
          <p:cNvSpPr txBox="1">
            <a:spLocks noGrp="1"/>
          </p:cNvSpPr>
          <p:nvPr>
            <p:ph type="body" idx="3"/>
          </p:nvPr>
        </p:nvSpPr>
        <p:spPr>
          <a:xfrm>
            <a:off x="4048125" y="11822906"/>
            <a:ext cx="16287750" cy="603648"/>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2800"/>
              <a:buFont typeface="Arial"/>
              <a:buNone/>
              <a:defRPr sz="2800">
                <a:solidFill>
                  <a:srgbClr val="FFFFFF"/>
                </a:solidFill>
                <a:latin typeface="Arial"/>
                <a:ea typeface="Arial"/>
                <a:cs typeface="Arial"/>
                <a:sym typeface="Arial"/>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30" name="Google Shape;30;p5"/>
          <p:cNvSpPr txBox="1">
            <a:spLocks noGrp="1"/>
          </p:cNvSpPr>
          <p:nvPr>
            <p:ph type="sldNum" idx="12"/>
          </p:nvPr>
        </p:nvSpPr>
        <p:spPr>
          <a:xfrm>
            <a:off x="11991839"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solidFill>
                <a:srgbClr val="5E5E5E"/>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31"/>
        <p:cNvGrpSpPr/>
        <p:nvPr/>
      </p:nvGrpSpPr>
      <p:grpSpPr>
        <a:xfrm>
          <a:off x="0" y="0"/>
          <a:ext cx="0" cy="0"/>
          <a:chOff x="0" y="0"/>
          <a:chExt cx="0" cy="0"/>
        </a:xfrm>
      </p:grpSpPr>
      <p:sp>
        <p:nvSpPr>
          <p:cNvPr id="32" name="Google Shape;32;p6"/>
          <p:cNvSpPr>
            <a:spLocks noGrp="1"/>
          </p:cNvSpPr>
          <p:nvPr>
            <p:ph type="pic" idx="2"/>
          </p:nvPr>
        </p:nvSpPr>
        <p:spPr>
          <a:xfrm>
            <a:off x="7868184" y="1071562"/>
            <a:ext cx="16720069" cy="11144251"/>
          </a:xfrm>
          <a:prstGeom prst="rect">
            <a:avLst/>
          </a:prstGeom>
          <a:noFill/>
          <a:ln>
            <a:noFill/>
          </a:ln>
        </p:spPr>
      </p:sp>
      <p:sp>
        <p:nvSpPr>
          <p:cNvPr id="33" name="Google Shape;33;p6"/>
          <p:cNvSpPr txBox="1">
            <a:spLocks noGrp="1"/>
          </p:cNvSpPr>
          <p:nvPr>
            <p:ph type="title"/>
          </p:nvPr>
        </p:nvSpPr>
        <p:spPr>
          <a:xfrm>
            <a:off x="4048415" y="4010336"/>
            <a:ext cx="7113590" cy="2936961"/>
          </a:xfrm>
          <a:prstGeom prst="rect">
            <a:avLst/>
          </a:prstGeom>
          <a:noFill/>
          <a:ln>
            <a:noFill/>
          </a:ln>
        </p:spPr>
        <p:txBody>
          <a:bodyPr spcFirstLastPara="1" wrap="square" lIns="71425" tIns="71425" rIns="71425" bIns="71425" anchor="b" anchorCtr="0">
            <a:normAutofit/>
          </a:bodyPr>
          <a:lstStyle>
            <a:lvl1pPr lvl="0" algn="ctr">
              <a:lnSpc>
                <a:spcPct val="70000"/>
              </a:lnSpc>
              <a:spcBef>
                <a:spcPts val="0"/>
              </a:spcBef>
              <a:spcAft>
                <a:spcPts val="0"/>
              </a:spcAft>
              <a:buClr>
                <a:srgbClr val="000000"/>
              </a:buClr>
              <a:buSzPts val="1800"/>
              <a:buNone/>
              <a:defRPr/>
            </a:lvl1pPr>
            <a:lvl2pPr lvl="1" algn="ctr">
              <a:lnSpc>
                <a:spcPct val="70000"/>
              </a:lnSpc>
              <a:spcBef>
                <a:spcPts val="0"/>
              </a:spcBef>
              <a:spcAft>
                <a:spcPts val="0"/>
              </a:spcAft>
              <a:buClr>
                <a:srgbClr val="000000"/>
              </a:buClr>
              <a:buSzPts val="1800"/>
              <a:buNone/>
              <a:defRPr/>
            </a:lvl2pPr>
            <a:lvl3pPr lvl="2" algn="ctr">
              <a:lnSpc>
                <a:spcPct val="70000"/>
              </a:lnSpc>
              <a:spcBef>
                <a:spcPts val="0"/>
              </a:spcBef>
              <a:spcAft>
                <a:spcPts val="0"/>
              </a:spcAft>
              <a:buClr>
                <a:srgbClr val="000000"/>
              </a:buClr>
              <a:buSzPts val="1800"/>
              <a:buNone/>
              <a:defRPr/>
            </a:lvl3pPr>
            <a:lvl4pPr lvl="3" algn="ctr">
              <a:lnSpc>
                <a:spcPct val="70000"/>
              </a:lnSpc>
              <a:spcBef>
                <a:spcPts val="0"/>
              </a:spcBef>
              <a:spcAft>
                <a:spcPts val="0"/>
              </a:spcAft>
              <a:buClr>
                <a:srgbClr val="000000"/>
              </a:buClr>
              <a:buSzPts val="1800"/>
              <a:buNone/>
              <a:defRPr/>
            </a:lvl4pPr>
            <a:lvl5pPr lvl="4" algn="ctr">
              <a:lnSpc>
                <a:spcPct val="70000"/>
              </a:lnSpc>
              <a:spcBef>
                <a:spcPts val="0"/>
              </a:spcBef>
              <a:spcAft>
                <a:spcPts val="0"/>
              </a:spcAft>
              <a:buClr>
                <a:srgbClr val="000000"/>
              </a:buClr>
              <a:buSzPts val="1800"/>
              <a:buNone/>
              <a:defRPr/>
            </a:lvl5pPr>
            <a:lvl6pPr lvl="5" algn="ctr">
              <a:lnSpc>
                <a:spcPct val="70000"/>
              </a:lnSpc>
              <a:spcBef>
                <a:spcPts val="0"/>
              </a:spcBef>
              <a:spcAft>
                <a:spcPts val="0"/>
              </a:spcAft>
              <a:buClr>
                <a:srgbClr val="000000"/>
              </a:buClr>
              <a:buSzPts val="1800"/>
              <a:buNone/>
              <a:defRPr/>
            </a:lvl6pPr>
            <a:lvl7pPr lvl="6" algn="ctr">
              <a:lnSpc>
                <a:spcPct val="70000"/>
              </a:lnSpc>
              <a:spcBef>
                <a:spcPts val="0"/>
              </a:spcBef>
              <a:spcAft>
                <a:spcPts val="0"/>
              </a:spcAft>
              <a:buClr>
                <a:srgbClr val="000000"/>
              </a:buClr>
              <a:buSzPts val="1800"/>
              <a:buNone/>
              <a:defRPr/>
            </a:lvl7pPr>
            <a:lvl8pPr lvl="7" algn="ctr">
              <a:lnSpc>
                <a:spcPct val="70000"/>
              </a:lnSpc>
              <a:spcBef>
                <a:spcPts val="0"/>
              </a:spcBef>
              <a:spcAft>
                <a:spcPts val="0"/>
              </a:spcAft>
              <a:buClr>
                <a:srgbClr val="000000"/>
              </a:buClr>
              <a:buSzPts val="1800"/>
              <a:buNone/>
              <a:defRPr/>
            </a:lvl8pPr>
            <a:lvl9pPr lvl="8" algn="ctr">
              <a:lnSpc>
                <a:spcPct val="70000"/>
              </a:lnSpc>
              <a:spcBef>
                <a:spcPts val="0"/>
              </a:spcBef>
              <a:spcAft>
                <a:spcPts val="0"/>
              </a:spcAft>
              <a:buClr>
                <a:srgbClr val="000000"/>
              </a:buClr>
              <a:buSzPts val="1800"/>
              <a:buNone/>
              <a:defRPr/>
            </a:lvl9pPr>
          </a:lstStyle>
          <a:p>
            <a:endParaRPr/>
          </a:p>
        </p:txBody>
      </p:sp>
      <p:sp>
        <p:nvSpPr>
          <p:cNvPr id="34" name="Google Shape;34;p6"/>
          <p:cNvSpPr txBox="1">
            <a:spLocks noGrp="1"/>
          </p:cNvSpPr>
          <p:nvPr>
            <p:ph type="body" idx="1"/>
          </p:nvPr>
        </p:nvSpPr>
        <p:spPr>
          <a:xfrm>
            <a:off x="4048415" y="6715125"/>
            <a:ext cx="7113590" cy="5500688"/>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1pPr>
            <a:lvl2pPr marL="914400" lvl="1"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2pPr>
            <a:lvl3pPr marL="1371600" lvl="2"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3pPr>
            <a:lvl4pPr marL="1828800" lvl="3"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4pPr>
            <a:lvl5pPr marL="2286000" lvl="4"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35" name="Google Shape;35;p6"/>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4048125" y="4214812"/>
            <a:ext cx="16287750" cy="8501063"/>
          </a:xfrm>
          <a:prstGeom prst="rect">
            <a:avLst/>
          </a:prstGeom>
          <a:noFill/>
          <a:ln>
            <a:noFill/>
          </a:ln>
        </p:spPr>
        <p:txBody>
          <a:bodyPr spcFirstLastPara="1" wrap="square" lIns="71425" tIns="71425" rIns="71425" bIns="71425" anchor="t" anchorCtr="0">
            <a:normAutofit/>
          </a:bodyPr>
          <a:lstStyle>
            <a:lvl1pPr marL="457200" lvl="0" indent="-428625" algn="l">
              <a:lnSpc>
                <a:spcPct val="90000"/>
              </a:lnSpc>
              <a:spcBef>
                <a:spcPts val="2800"/>
              </a:spcBef>
              <a:spcAft>
                <a:spcPts val="0"/>
              </a:spcAft>
              <a:buClr>
                <a:srgbClr val="000000"/>
              </a:buClr>
              <a:buSzPts val="3150"/>
              <a:buChar char="•"/>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38" name="Google Shape;38;p7"/>
          <p:cNvSpPr txBox="1">
            <a:spLocks noGrp="1"/>
          </p:cNvSpPr>
          <p:nvPr>
            <p:ph type="title"/>
          </p:nvPr>
        </p:nvSpPr>
        <p:spPr>
          <a:xfrm>
            <a:off x="4048125" y="559593"/>
            <a:ext cx="16287750" cy="1643064"/>
          </a:xfrm>
          <a:prstGeom prst="rect">
            <a:avLst/>
          </a:prstGeom>
          <a:noFill/>
          <a:ln>
            <a:noFill/>
          </a:ln>
        </p:spPr>
        <p:txBody>
          <a:bodyPr spcFirstLastPara="1" wrap="square" lIns="71425" tIns="71425" rIns="71425" bIns="71425" anchor="t" anchorCtr="0">
            <a:normAutofit/>
          </a:bodyPr>
          <a:lstStyle>
            <a:lvl1pPr lvl="0" algn="ctr">
              <a:lnSpc>
                <a:spcPct val="70000"/>
              </a:lnSpc>
              <a:spcBef>
                <a:spcPts val="0"/>
              </a:spcBef>
              <a:spcAft>
                <a:spcPts val="0"/>
              </a:spcAft>
              <a:buClr>
                <a:srgbClr val="000000"/>
              </a:buClr>
              <a:buSzPts val="1800"/>
              <a:buNone/>
              <a:defRPr/>
            </a:lvl1pPr>
            <a:lvl2pPr lvl="1" algn="ctr">
              <a:lnSpc>
                <a:spcPct val="70000"/>
              </a:lnSpc>
              <a:spcBef>
                <a:spcPts val="0"/>
              </a:spcBef>
              <a:spcAft>
                <a:spcPts val="0"/>
              </a:spcAft>
              <a:buClr>
                <a:srgbClr val="000000"/>
              </a:buClr>
              <a:buSzPts val="1800"/>
              <a:buNone/>
              <a:defRPr/>
            </a:lvl2pPr>
            <a:lvl3pPr lvl="2" algn="ctr">
              <a:lnSpc>
                <a:spcPct val="70000"/>
              </a:lnSpc>
              <a:spcBef>
                <a:spcPts val="0"/>
              </a:spcBef>
              <a:spcAft>
                <a:spcPts val="0"/>
              </a:spcAft>
              <a:buClr>
                <a:srgbClr val="000000"/>
              </a:buClr>
              <a:buSzPts val="1800"/>
              <a:buNone/>
              <a:defRPr/>
            </a:lvl3pPr>
            <a:lvl4pPr lvl="3" algn="ctr">
              <a:lnSpc>
                <a:spcPct val="70000"/>
              </a:lnSpc>
              <a:spcBef>
                <a:spcPts val="0"/>
              </a:spcBef>
              <a:spcAft>
                <a:spcPts val="0"/>
              </a:spcAft>
              <a:buClr>
                <a:srgbClr val="000000"/>
              </a:buClr>
              <a:buSzPts val="1800"/>
              <a:buNone/>
              <a:defRPr/>
            </a:lvl4pPr>
            <a:lvl5pPr lvl="4" algn="ctr">
              <a:lnSpc>
                <a:spcPct val="70000"/>
              </a:lnSpc>
              <a:spcBef>
                <a:spcPts val="0"/>
              </a:spcBef>
              <a:spcAft>
                <a:spcPts val="0"/>
              </a:spcAft>
              <a:buClr>
                <a:srgbClr val="000000"/>
              </a:buClr>
              <a:buSzPts val="1800"/>
              <a:buNone/>
              <a:defRPr/>
            </a:lvl5pPr>
            <a:lvl6pPr lvl="5" algn="ctr">
              <a:lnSpc>
                <a:spcPct val="70000"/>
              </a:lnSpc>
              <a:spcBef>
                <a:spcPts val="0"/>
              </a:spcBef>
              <a:spcAft>
                <a:spcPts val="0"/>
              </a:spcAft>
              <a:buClr>
                <a:srgbClr val="000000"/>
              </a:buClr>
              <a:buSzPts val="1800"/>
              <a:buNone/>
              <a:defRPr/>
            </a:lvl6pPr>
            <a:lvl7pPr lvl="6" algn="ctr">
              <a:lnSpc>
                <a:spcPct val="70000"/>
              </a:lnSpc>
              <a:spcBef>
                <a:spcPts val="0"/>
              </a:spcBef>
              <a:spcAft>
                <a:spcPts val="0"/>
              </a:spcAft>
              <a:buClr>
                <a:srgbClr val="000000"/>
              </a:buClr>
              <a:buSzPts val="1800"/>
              <a:buNone/>
              <a:defRPr/>
            </a:lvl7pPr>
            <a:lvl8pPr lvl="7" algn="ctr">
              <a:lnSpc>
                <a:spcPct val="70000"/>
              </a:lnSpc>
              <a:spcBef>
                <a:spcPts val="0"/>
              </a:spcBef>
              <a:spcAft>
                <a:spcPts val="0"/>
              </a:spcAft>
              <a:buClr>
                <a:srgbClr val="000000"/>
              </a:buClr>
              <a:buSzPts val="1800"/>
              <a:buNone/>
              <a:defRPr/>
            </a:lvl8pPr>
            <a:lvl9pPr lvl="8" algn="ctr">
              <a:lnSpc>
                <a:spcPct val="70000"/>
              </a:lnSpc>
              <a:spcBef>
                <a:spcPts val="0"/>
              </a:spcBef>
              <a:spcAft>
                <a:spcPts val="0"/>
              </a:spcAft>
              <a:buClr>
                <a:srgbClr val="000000"/>
              </a:buClr>
              <a:buSzPts val="1800"/>
              <a:buNone/>
              <a:defRPr/>
            </a:lvl9pPr>
          </a:lstStyle>
          <a:p>
            <a:endParaRPr/>
          </a:p>
        </p:txBody>
      </p:sp>
      <p:sp>
        <p:nvSpPr>
          <p:cNvPr id="39" name="Google Shape;39;p7"/>
          <p:cNvSpPr txBox="1">
            <a:spLocks noGrp="1"/>
          </p:cNvSpPr>
          <p:nvPr>
            <p:ph type="body" idx="2"/>
          </p:nvPr>
        </p:nvSpPr>
        <p:spPr>
          <a:xfrm>
            <a:off x="4048125" y="2116236"/>
            <a:ext cx="16287750" cy="887254"/>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40" name="Google Shape;40;p7"/>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1"/>
        <p:cNvGrpSpPr/>
        <p:nvPr/>
      </p:nvGrpSpPr>
      <p:grpSpPr>
        <a:xfrm>
          <a:off x="0" y="0"/>
          <a:ext cx="0" cy="0"/>
          <a:chOff x="0" y="0"/>
          <a:chExt cx="0" cy="0"/>
        </a:xfrm>
      </p:grpSpPr>
      <p:sp>
        <p:nvSpPr>
          <p:cNvPr id="42" name="Google Shape;42;p8"/>
          <p:cNvSpPr txBox="1">
            <a:spLocks noGrp="1"/>
          </p:cNvSpPr>
          <p:nvPr>
            <p:ph type="body" idx="1"/>
          </p:nvPr>
        </p:nvSpPr>
        <p:spPr>
          <a:xfrm>
            <a:off x="4048125" y="4214812"/>
            <a:ext cx="16287750" cy="8501063"/>
          </a:xfrm>
          <a:prstGeom prst="rect">
            <a:avLst/>
          </a:prstGeom>
          <a:noFill/>
          <a:ln>
            <a:noFill/>
          </a:ln>
        </p:spPr>
        <p:txBody>
          <a:bodyPr spcFirstLastPara="1" wrap="square" lIns="71425" tIns="71425" rIns="71425" bIns="71425" anchor="t" anchorCtr="0">
            <a:normAutofit/>
          </a:bodyPr>
          <a:lstStyle>
            <a:lvl1pPr marL="457200" lvl="0" indent="-428625" algn="l">
              <a:lnSpc>
                <a:spcPct val="90000"/>
              </a:lnSpc>
              <a:spcBef>
                <a:spcPts val="2800"/>
              </a:spcBef>
              <a:spcAft>
                <a:spcPts val="0"/>
              </a:spcAft>
              <a:buClr>
                <a:srgbClr val="000000"/>
              </a:buClr>
              <a:buSzPts val="3150"/>
              <a:buChar char="•"/>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43" name="Google Shape;43;p8"/>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043264" y="520224"/>
            <a:ext cx="7107288" cy="2855198"/>
          </a:xfrm>
          <a:prstGeom prst="rect">
            <a:avLst/>
          </a:prstGeom>
          <a:noFill/>
          <a:ln>
            <a:noFill/>
          </a:ln>
        </p:spPr>
        <p:txBody>
          <a:bodyPr spcFirstLastPara="1" wrap="square" lIns="71425" tIns="71425" rIns="71425" bIns="71425" anchor="b" anchorCtr="0">
            <a:normAutofit/>
          </a:bodyPr>
          <a:lstStyle>
            <a:lvl1pPr lvl="0" algn="ctr">
              <a:lnSpc>
                <a:spcPct val="70000"/>
              </a:lnSpc>
              <a:spcBef>
                <a:spcPts val="0"/>
              </a:spcBef>
              <a:spcAft>
                <a:spcPts val="0"/>
              </a:spcAft>
              <a:buClr>
                <a:srgbClr val="000000"/>
              </a:buClr>
              <a:buSzPts val="1800"/>
              <a:buNone/>
              <a:defRPr/>
            </a:lvl1pPr>
            <a:lvl2pPr lvl="1" algn="ctr">
              <a:lnSpc>
                <a:spcPct val="70000"/>
              </a:lnSpc>
              <a:spcBef>
                <a:spcPts val="0"/>
              </a:spcBef>
              <a:spcAft>
                <a:spcPts val="0"/>
              </a:spcAft>
              <a:buClr>
                <a:srgbClr val="000000"/>
              </a:buClr>
              <a:buSzPts val="1800"/>
              <a:buNone/>
              <a:defRPr/>
            </a:lvl2pPr>
            <a:lvl3pPr lvl="2" algn="ctr">
              <a:lnSpc>
                <a:spcPct val="70000"/>
              </a:lnSpc>
              <a:spcBef>
                <a:spcPts val="0"/>
              </a:spcBef>
              <a:spcAft>
                <a:spcPts val="0"/>
              </a:spcAft>
              <a:buClr>
                <a:srgbClr val="000000"/>
              </a:buClr>
              <a:buSzPts val="1800"/>
              <a:buNone/>
              <a:defRPr/>
            </a:lvl3pPr>
            <a:lvl4pPr lvl="3" algn="ctr">
              <a:lnSpc>
                <a:spcPct val="70000"/>
              </a:lnSpc>
              <a:spcBef>
                <a:spcPts val="0"/>
              </a:spcBef>
              <a:spcAft>
                <a:spcPts val="0"/>
              </a:spcAft>
              <a:buClr>
                <a:srgbClr val="000000"/>
              </a:buClr>
              <a:buSzPts val="1800"/>
              <a:buNone/>
              <a:defRPr/>
            </a:lvl4pPr>
            <a:lvl5pPr lvl="4" algn="ctr">
              <a:lnSpc>
                <a:spcPct val="70000"/>
              </a:lnSpc>
              <a:spcBef>
                <a:spcPts val="0"/>
              </a:spcBef>
              <a:spcAft>
                <a:spcPts val="0"/>
              </a:spcAft>
              <a:buClr>
                <a:srgbClr val="000000"/>
              </a:buClr>
              <a:buSzPts val="1800"/>
              <a:buNone/>
              <a:defRPr/>
            </a:lvl5pPr>
            <a:lvl6pPr lvl="5" algn="ctr">
              <a:lnSpc>
                <a:spcPct val="70000"/>
              </a:lnSpc>
              <a:spcBef>
                <a:spcPts val="0"/>
              </a:spcBef>
              <a:spcAft>
                <a:spcPts val="0"/>
              </a:spcAft>
              <a:buClr>
                <a:srgbClr val="000000"/>
              </a:buClr>
              <a:buSzPts val="1800"/>
              <a:buNone/>
              <a:defRPr/>
            </a:lvl6pPr>
            <a:lvl7pPr lvl="6" algn="ctr">
              <a:lnSpc>
                <a:spcPct val="70000"/>
              </a:lnSpc>
              <a:spcBef>
                <a:spcPts val="0"/>
              </a:spcBef>
              <a:spcAft>
                <a:spcPts val="0"/>
              </a:spcAft>
              <a:buClr>
                <a:srgbClr val="000000"/>
              </a:buClr>
              <a:buSzPts val="1800"/>
              <a:buNone/>
              <a:defRPr/>
            </a:lvl7pPr>
            <a:lvl8pPr lvl="7" algn="ctr">
              <a:lnSpc>
                <a:spcPct val="70000"/>
              </a:lnSpc>
              <a:spcBef>
                <a:spcPts val="0"/>
              </a:spcBef>
              <a:spcAft>
                <a:spcPts val="0"/>
              </a:spcAft>
              <a:buClr>
                <a:srgbClr val="000000"/>
              </a:buClr>
              <a:buSzPts val="1800"/>
              <a:buNone/>
              <a:defRPr/>
            </a:lvl8pPr>
            <a:lvl9pPr lvl="8" algn="ctr">
              <a:lnSpc>
                <a:spcPct val="70000"/>
              </a:lnSpc>
              <a:spcBef>
                <a:spcPts val="0"/>
              </a:spcBef>
              <a:spcAft>
                <a:spcPts val="0"/>
              </a:spcAft>
              <a:buClr>
                <a:srgbClr val="000000"/>
              </a:buClr>
              <a:buSzPts val="1800"/>
              <a:buNone/>
              <a:defRPr/>
            </a:lvl9pPr>
          </a:lstStyle>
          <a:p>
            <a:endParaRPr/>
          </a:p>
        </p:txBody>
      </p:sp>
      <p:sp>
        <p:nvSpPr>
          <p:cNvPr id="46" name="Google Shape;46;p9"/>
          <p:cNvSpPr txBox="1">
            <a:spLocks noGrp="1"/>
          </p:cNvSpPr>
          <p:nvPr>
            <p:ph type="body" idx="1"/>
          </p:nvPr>
        </p:nvSpPr>
        <p:spPr>
          <a:xfrm>
            <a:off x="4048125" y="4798218"/>
            <a:ext cx="7108032" cy="7406851"/>
          </a:xfrm>
          <a:prstGeom prst="rect">
            <a:avLst/>
          </a:prstGeom>
          <a:noFill/>
          <a:ln>
            <a:noFill/>
          </a:ln>
        </p:spPr>
        <p:txBody>
          <a:bodyPr spcFirstLastPara="1" wrap="square" lIns="71425" tIns="71425" rIns="71425" bIns="71425" anchor="t" anchorCtr="0">
            <a:normAutofit/>
          </a:bodyPr>
          <a:lstStyle>
            <a:lvl1pPr marL="457200" lvl="0" indent="-428625" algn="l">
              <a:lnSpc>
                <a:spcPct val="90000"/>
              </a:lnSpc>
              <a:spcBef>
                <a:spcPts val="2800"/>
              </a:spcBef>
              <a:spcAft>
                <a:spcPts val="0"/>
              </a:spcAft>
              <a:buClr>
                <a:srgbClr val="000000"/>
              </a:buClr>
              <a:buSzPts val="3150"/>
              <a:buChar char="•"/>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47" name="Google Shape;47;p9"/>
          <p:cNvSpPr txBox="1">
            <a:spLocks noGrp="1"/>
          </p:cNvSpPr>
          <p:nvPr>
            <p:ph type="body" idx="2"/>
          </p:nvPr>
        </p:nvSpPr>
        <p:spPr>
          <a:xfrm>
            <a:off x="4048125" y="3190756"/>
            <a:ext cx="7108032" cy="887254"/>
          </a:xfrm>
          <a:prstGeom prst="rect">
            <a:avLst/>
          </a:prstGeom>
          <a:noFill/>
          <a:ln>
            <a:noFill/>
          </a:ln>
        </p:spPr>
        <p:txBody>
          <a:bodyPr spcFirstLastPara="1" wrap="square" lIns="71425" tIns="71425" rIns="71425" bIns="71425" anchor="ctr" anchorCtr="0">
            <a:normAutofit/>
          </a:bodyPr>
          <a:lstStyle>
            <a:lvl1pPr marL="457200" lvl="0" indent="-228600" algn="ctr">
              <a:lnSpc>
                <a:spcPct val="100000"/>
              </a:lnSpc>
              <a:spcBef>
                <a:spcPts val="0"/>
              </a:spcBef>
              <a:spcAft>
                <a:spcPts val="0"/>
              </a:spcAft>
              <a:buClr>
                <a:srgbClr val="000000"/>
              </a:buClr>
              <a:buSzPts val="4400"/>
              <a:buFont typeface="Arial"/>
              <a:buNone/>
              <a:defRPr sz="4400">
                <a:latin typeface="Arial"/>
                <a:ea typeface="Arial"/>
                <a:cs typeface="Arial"/>
                <a:sym typeface="Arial"/>
              </a:defRPr>
            </a:lvl1pPr>
            <a:lvl2pPr marL="914400" lvl="1" indent="-428625" algn="l">
              <a:lnSpc>
                <a:spcPct val="90000"/>
              </a:lnSpc>
              <a:spcBef>
                <a:spcPts val="2800"/>
              </a:spcBef>
              <a:spcAft>
                <a:spcPts val="0"/>
              </a:spcAft>
              <a:buClr>
                <a:srgbClr val="000000"/>
              </a:buClr>
              <a:buSzPts val="3150"/>
              <a:buChar char="•"/>
              <a:defRPr/>
            </a:lvl2pPr>
            <a:lvl3pPr marL="1371600" lvl="2" indent="-428625" algn="l">
              <a:lnSpc>
                <a:spcPct val="90000"/>
              </a:lnSpc>
              <a:spcBef>
                <a:spcPts val="2800"/>
              </a:spcBef>
              <a:spcAft>
                <a:spcPts val="0"/>
              </a:spcAft>
              <a:buClr>
                <a:srgbClr val="000000"/>
              </a:buClr>
              <a:buSzPts val="3150"/>
              <a:buChar char="•"/>
              <a:defRPr/>
            </a:lvl3pPr>
            <a:lvl4pPr marL="1828800" lvl="3" indent="-428625" algn="l">
              <a:lnSpc>
                <a:spcPct val="90000"/>
              </a:lnSpc>
              <a:spcBef>
                <a:spcPts val="2800"/>
              </a:spcBef>
              <a:spcAft>
                <a:spcPts val="0"/>
              </a:spcAft>
              <a:buClr>
                <a:srgbClr val="000000"/>
              </a:buClr>
              <a:buSzPts val="3150"/>
              <a:buChar char="•"/>
              <a:defRPr/>
            </a:lvl4pPr>
            <a:lvl5pPr marL="2286000" lvl="4" indent="-428625" algn="l">
              <a:lnSpc>
                <a:spcPct val="90000"/>
              </a:lnSpc>
              <a:spcBef>
                <a:spcPts val="2800"/>
              </a:spcBef>
              <a:spcAft>
                <a:spcPts val="0"/>
              </a:spcAft>
              <a:buClr>
                <a:srgbClr val="000000"/>
              </a:buClr>
              <a:buSzPts val="3150"/>
              <a:buChar char="•"/>
              <a:defRPr/>
            </a:lvl5pPr>
            <a:lvl6pPr marL="2743200" lvl="5" indent="-428625" algn="l">
              <a:lnSpc>
                <a:spcPct val="90000"/>
              </a:lnSpc>
              <a:spcBef>
                <a:spcPts val="2800"/>
              </a:spcBef>
              <a:spcAft>
                <a:spcPts val="0"/>
              </a:spcAft>
              <a:buClr>
                <a:srgbClr val="000000"/>
              </a:buClr>
              <a:buSzPts val="3150"/>
              <a:buChar char="•"/>
              <a:defRPr/>
            </a:lvl6pPr>
            <a:lvl7pPr marL="3200400" lvl="6" indent="-428625" algn="l">
              <a:lnSpc>
                <a:spcPct val="90000"/>
              </a:lnSpc>
              <a:spcBef>
                <a:spcPts val="2800"/>
              </a:spcBef>
              <a:spcAft>
                <a:spcPts val="0"/>
              </a:spcAft>
              <a:buClr>
                <a:srgbClr val="000000"/>
              </a:buClr>
              <a:buSzPts val="3150"/>
              <a:buChar char="•"/>
              <a:defRPr/>
            </a:lvl7pPr>
            <a:lvl8pPr marL="3657600" lvl="7" indent="-428625" algn="l">
              <a:lnSpc>
                <a:spcPct val="90000"/>
              </a:lnSpc>
              <a:spcBef>
                <a:spcPts val="2800"/>
              </a:spcBef>
              <a:spcAft>
                <a:spcPts val="0"/>
              </a:spcAft>
              <a:buClr>
                <a:srgbClr val="000000"/>
              </a:buClr>
              <a:buSzPts val="3150"/>
              <a:buChar char="•"/>
              <a:defRPr/>
            </a:lvl8pPr>
            <a:lvl9pPr marL="4114800" lvl="8" indent="-428625" algn="l">
              <a:lnSpc>
                <a:spcPct val="90000"/>
              </a:lnSpc>
              <a:spcBef>
                <a:spcPts val="2800"/>
              </a:spcBef>
              <a:spcAft>
                <a:spcPts val="0"/>
              </a:spcAft>
              <a:buClr>
                <a:srgbClr val="000000"/>
              </a:buClr>
              <a:buSzPts val="3150"/>
              <a:buChar char="•"/>
              <a:defRPr/>
            </a:lvl9pPr>
          </a:lstStyle>
          <a:p>
            <a:endParaRPr/>
          </a:p>
        </p:txBody>
      </p:sp>
      <p:sp>
        <p:nvSpPr>
          <p:cNvPr id="48" name="Google Shape;48;p9"/>
          <p:cNvSpPr>
            <a:spLocks noGrp="1"/>
          </p:cNvSpPr>
          <p:nvPr>
            <p:ph type="pic" idx="3"/>
          </p:nvPr>
        </p:nvSpPr>
        <p:spPr>
          <a:xfrm>
            <a:off x="11271818" y="1071562"/>
            <a:ext cx="9912800" cy="11144251"/>
          </a:xfrm>
          <a:prstGeom prst="rect">
            <a:avLst/>
          </a:prstGeom>
          <a:noFill/>
          <a:ln>
            <a:noFill/>
          </a:ln>
        </p:spPr>
      </p:sp>
      <p:sp>
        <p:nvSpPr>
          <p:cNvPr id="49" name="Google Shape;49;p9"/>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4048125" y="3446859"/>
            <a:ext cx="16287750" cy="6250782"/>
          </a:xfrm>
          <a:prstGeom prst="rect">
            <a:avLst/>
          </a:prstGeom>
          <a:noFill/>
          <a:ln>
            <a:noFill/>
          </a:ln>
        </p:spPr>
        <p:txBody>
          <a:bodyPr spcFirstLastPara="1" wrap="square" lIns="71425" tIns="71425" rIns="71425" bIns="71425" anchor="ctr" anchorCtr="0">
            <a:normAutofit/>
          </a:bodyPr>
          <a:lstStyle>
            <a:lvl1pPr lvl="0" algn="ctr">
              <a:lnSpc>
                <a:spcPct val="80000"/>
              </a:lnSpc>
              <a:spcBef>
                <a:spcPts val="0"/>
              </a:spcBef>
              <a:spcAft>
                <a:spcPts val="0"/>
              </a:spcAft>
              <a:buClr>
                <a:srgbClr val="000000"/>
              </a:buClr>
              <a:buSzPts val="11400"/>
              <a:buFont typeface="Arial"/>
              <a:buNone/>
              <a:defRPr sz="11400"/>
            </a:lvl1pPr>
            <a:lvl2pPr lvl="1" algn="ctr">
              <a:lnSpc>
                <a:spcPct val="70000"/>
              </a:lnSpc>
              <a:spcBef>
                <a:spcPts val="0"/>
              </a:spcBef>
              <a:spcAft>
                <a:spcPts val="0"/>
              </a:spcAft>
              <a:buClr>
                <a:srgbClr val="000000"/>
              </a:buClr>
              <a:buSzPts val="1800"/>
              <a:buNone/>
              <a:defRPr/>
            </a:lvl2pPr>
            <a:lvl3pPr lvl="2" algn="ctr">
              <a:lnSpc>
                <a:spcPct val="70000"/>
              </a:lnSpc>
              <a:spcBef>
                <a:spcPts val="0"/>
              </a:spcBef>
              <a:spcAft>
                <a:spcPts val="0"/>
              </a:spcAft>
              <a:buClr>
                <a:srgbClr val="000000"/>
              </a:buClr>
              <a:buSzPts val="1800"/>
              <a:buNone/>
              <a:defRPr/>
            </a:lvl3pPr>
            <a:lvl4pPr lvl="3" algn="ctr">
              <a:lnSpc>
                <a:spcPct val="70000"/>
              </a:lnSpc>
              <a:spcBef>
                <a:spcPts val="0"/>
              </a:spcBef>
              <a:spcAft>
                <a:spcPts val="0"/>
              </a:spcAft>
              <a:buClr>
                <a:srgbClr val="000000"/>
              </a:buClr>
              <a:buSzPts val="1800"/>
              <a:buNone/>
              <a:defRPr/>
            </a:lvl4pPr>
            <a:lvl5pPr lvl="4" algn="ctr">
              <a:lnSpc>
                <a:spcPct val="70000"/>
              </a:lnSpc>
              <a:spcBef>
                <a:spcPts val="0"/>
              </a:spcBef>
              <a:spcAft>
                <a:spcPts val="0"/>
              </a:spcAft>
              <a:buClr>
                <a:srgbClr val="000000"/>
              </a:buClr>
              <a:buSzPts val="1800"/>
              <a:buNone/>
              <a:defRPr/>
            </a:lvl5pPr>
            <a:lvl6pPr lvl="5" algn="ctr">
              <a:lnSpc>
                <a:spcPct val="70000"/>
              </a:lnSpc>
              <a:spcBef>
                <a:spcPts val="0"/>
              </a:spcBef>
              <a:spcAft>
                <a:spcPts val="0"/>
              </a:spcAft>
              <a:buClr>
                <a:srgbClr val="000000"/>
              </a:buClr>
              <a:buSzPts val="1800"/>
              <a:buNone/>
              <a:defRPr/>
            </a:lvl6pPr>
            <a:lvl7pPr lvl="6" algn="ctr">
              <a:lnSpc>
                <a:spcPct val="70000"/>
              </a:lnSpc>
              <a:spcBef>
                <a:spcPts val="0"/>
              </a:spcBef>
              <a:spcAft>
                <a:spcPts val="0"/>
              </a:spcAft>
              <a:buClr>
                <a:srgbClr val="000000"/>
              </a:buClr>
              <a:buSzPts val="1800"/>
              <a:buNone/>
              <a:defRPr/>
            </a:lvl7pPr>
            <a:lvl8pPr lvl="7" algn="ctr">
              <a:lnSpc>
                <a:spcPct val="70000"/>
              </a:lnSpc>
              <a:spcBef>
                <a:spcPts val="0"/>
              </a:spcBef>
              <a:spcAft>
                <a:spcPts val="0"/>
              </a:spcAft>
              <a:buClr>
                <a:srgbClr val="000000"/>
              </a:buClr>
              <a:buSzPts val="1800"/>
              <a:buNone/>
              <a:defRPr/>
            </a:lvl8pPr>
            <a:lvl9pPr lvl="8" algn="ctr">
              <a:lnSpc>
                <a:spcPct val="70000"/>
              </a:lnSpc>
              <a:spcBef>
                <a:spcPts val="0"/>
              </a:spcBef>
              <a:spcAft>
                <a:spcPts val="0"/>
              </a:spcAft>
              <a:buClr>
                <a:srgbClr val="000000"/>
              </a:buClr>
              <a:buSzPts val="1800"/>
              <a:buNone/>
              <a:defRPr/>
            </a:lvl9pPr>
          </a:lstStyle>
          <a:p>
            <a:endParaRPr/>
          </a:p>
        </p:txBody>
      </p:sp>
      <p:sp>
        <p:nvSpPr>
          <p:cNvPr id="52" name="Google Shape;52;p10"/>
          <p:cNvSpPr txBox="1">
            <a:spLocks noGrp="1"/>
          </p:cNvSpPr>
          <p:nvPr>
            <p:ph type="sldNum" idx="12"/>
          </p:nvPr>
        </p:nvSpPr>
        <p:spPr>
          <a:xfrm>
            <a:off x="11991839"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048125" y="4214812"/>
            <a:ext cx="16287750" cy="8501063"/>
          </a:xfrm>
          <a:prstGeom prst="rect">
            <a:avLst/>
          </a:prstGeom>
          <a:noFill/>
          <a:ln>
            <a:noFill/>
          </a:ln>
        </p:spPr>
        <p:txBody>
          <a:bodyPr spcFirstLastPara="1" wrap="square" lIns="71425" tIns="71425" rIns="71425" bIns="71425" anchor="t" anchorCtr="0">
            <a:normAutofit/>
          </a:bodyPr>
          <a:lstStyle>
            <a:lvl1pPr marL="457200" marR="0" lvl="0" indent="-695325" algn="l" rtl="0">
              <a:lnSpc>
                <a:spcPct val="90000"/>
              </a:lnSpc>
              <a:spcBef>
                <a:spcPts val="2800"/>
              </a:spcBef>
              <a:spcAft>
                <a:spcPts val="0"/>
              </a:spcAft>
              <a:buClr>
                <a:srgbClr val="000000"/>
              </a:buClr>
              <a:buSzPts val="7350"/>
              <a:buFont typeface="Arial"/>
              <a:buChar char="•"/>
              <a:defRPr sz="4200" b="0" i="0" u="none" strike="noStrike" cap="none">
                <a:solidFill>
                  <a:srgbClr val="000000"/>
                </a:solidFill>
                <a:latin typeface="Arial"/>
                <a:ea typeface="Arial"/>
                <a:cs typeface="Arial"/>
                <a:sym typeface="Arial"/>
              </a:defRPr>
            </a:lvl1pPr>
            <a:lvl2pPr marL="914400" marR="0" lvl="1" indent="-695325" algn="l" rtl="0">
              <a:lnSpc>
                <a:spcPct val="90000"/>
              </a:lnSpc>
              <a:spcBef>
                <a:spcPts val="2800"/>
              </a:spcBef>
              <a:spcAft>
                <a:spcPts val="0"/>
              </a:spcAft>
              <a:buClr>
                <a:srgbClr val="000000"/>
              </a:buClr>
              <a:buSzPts val="7350"/>
              <a:buFont typeface="Arial"/>
              <a:buChar char="•"/>
              <a:defRPr sz="4200" b="0" i="0" u="none" strike="noStrike" cap="none">
                <a:solidFill>
                  <a:srgbClr val="000000"/>
                </a:solidFill>
                <a:latin typeface="Arial"/>
                <a:ea typeface="Arial"/>
                <a:cs typeface="Arial"/>
                <a:sym typeface="Arial"/>
              </a:defRPr>
            </a:lvl2pPr>
            <a:lvl3pPr marL="1371600" marR="0" lvl="2" indent="-695325" algn="l" rtl="0">
              <a:lnSpc>
                <a:spcPct val="90000"/>
              </a:lnSpc>
              <a:spcBef>
                <a:spcPts val="2800"/>
              </a:spcBef>
              <a:spcAft>
                <a:spcPts val="0"/>
              </a:spcAft>
              <a:buClr>
                <a:srgbClr val="000000"/>
              </a:buClr>
              <a:buSzPts val="7350"/>
              <a:buFont typeface="Arial"/>
              <a:buChar char="•"/>
              <a:defRPr sz="4200" b="0" i="0" u="none" strike="noStrike" cap="none">
                <a:solidFill>
                  <a:srgbClr val="000000"/>
                </a:solidFill>
                <a:latin typeface="Arial"/>
                <a:ea typeface="Arial"/>
                <a:cs typeface="Arial"/>
                <a:sym typeface="Arial"/>
              </a:defRPr>
            </a:lvl3pPr>
            <a:lvl4pPr marL="1828800" marR="0" lvl="3" indent="-695325" algn="l" rtl="0">
              <a:lnSpc>
                <a:spcPct val="90000"/>
              </a:lnSpc>
              <a:spcBef>
                <a:spcPts val="2800"/>
              </a:spcBef>
              <a:spcAft>
                <a:spcPts val="0"/>
              </a:spcAft>
              <a:buClr>
                <a:srgbClr val="000000"/>
              </a:buClr>
              <a:buSzPts val="7350"/>
              <a:buFont typeface="Arial"/>
              <a:buChar char="•"/>
              <a:defRPr sz="4200" b="0" i="0" u="none" strike="noStrike" cap="none">
                <a:solidFill>
                  <a:srgbClr val="000000"/>
                </a:solidFill>
                <a:latin typeface="Arial"/>
                <a:ea typeface="Arial"/>
                <a:cs typeface="Arial"/>
                <a:sym typeface="Arial"/>
              </a:defRPr>
            </a:lvl4pPr>
            <a:lvl5pPr marL="2286000" marR="0" lvl="4" indent="-695325" algn="l" rtl="0">
              <a:lnSpc>
                <a:spcPct val="90000"/>
              </a:lnSpc>
              <a:spcBef>
                <a:spcPts val="2800"/>
              </a:spcBef>
              <a:spcAft>
                <a:spcPts val="0"/>
              </a:spcAft>
              <a:buClr>
                <a:srgbClr val="000000"/>
              </a:buClr>
              <a:buSzPts val="7350"/>
              <a:buFont typeface="Arial"/>
              <a:buChar char="•"/>
              <a:defRPr sz="4200" b="0" i="0" u="none" strike="noStrike" cap="none">
                <a:solidFill>
                  <a:srgbClr val="000000"/>
                </a:solidFill>
                <a:latin typeface="Arial"/>
                <a:ea typeface="Arial"/>
                <a:cs typeface="Arial"/>
                <a:sym typeface="Arial"/>
              </a:defRPr>
            </a:lvl5pPr>
            <a:lvl6pPr marL="2743200" marR="0" lvl="5" indent="-695325" algn="l" rtl="0">
              <a:lnSpc>
                <a:spcPct val="90000"/>
              </a:lnSpc>
              <a:spcBef>
                <a:spcPts val="2800"/>
              </a:spcBef>
              <a:spcAft>
                <a:spcPts val="0"/>
              </a:spcAft>
              <a:buClr>
                <a:srgbClr val="000000"/>
              </a:buClr>
              <a:buSzPts val="7350"/>
              <a:buFont typeface="Arial"/>
              <a:buChar char="•"/>
              <a:defRPr sz="4200" b="0" i="0" u="none" strike="noStrike" cap="none">
                <a:solidFill>
                  <a:srgbClr val="000000"/>
                </a:solidFill>
                <a:latin typeface="Arial"/>
                <a:ea typeface="Arial"/>
                <a:cs typeface="Arial"/>
                <a:sym typeface="Arial"/>
              </a:defRPr>
            </a:lvl6pPr>
            <a:lvl7pPr marL="3200400" marR="0" lvl="6" indent="-695325" algn="l" rtl="0">
              <a:lnSpc>
                <a:spcPct val="90000"/>
              </a:lnSpc>
              <a:spcBef>
                <a:spcPts val="2800"/>
              </a:spcBef>
              <a:spcAft>
                <a:spcPts val="0"/>
              </a:spcAft>
              <a:buClr>
                <a:srgbClr val="000000"/>
              </a:buClr>
              <a:buSzPts val="7350"/>
              <a:buFont typeface="Arial"/>
              <a:buChar char="•"/>
              <a:defRPr sz="4200" b="0" i="0" u="none" strike="noStrike" cap="none">
                <a:solidFill>
                  <a:srgbClr val="000000"/>
                </a:solidFill>
                <a:latin typeface="Arial"/>
                <a:ea typeface="Arial"/>
                <a:cs typeface="Arial"/>
                <a:sym typeface="Arial"/>
              </a:defRPr>
            </a:lvl7pPr>
            <a:lvl8pPr marL="3657600" marR="0" lvl="7" indent="-695325" algn="l" rtl="0">
              <a:lnSpc>
                <a:spcPct val="90000"/>
              </a:lnSpc>
              <a:spcBef>
                <a:spcPts val="2800"/>
              </a:spcBef>
              <a:spcAft>
                <a:spcPts val="0"/>
              </a:spcAft>
              <a:buClr>
                <a:srgbClr val="000000"/>
              </a:buClr>
              <a:buSzPts val="7350"/>
              <a:buFont typeface="Arial"/>
              <a:buChar char="•"/>
              <a:defRPr sz="4200" b="0" i="0" u="none" strike="noStrike" cap="none">
                <a:solidFill>
                  <a:srgbClr val="000000"/>
                </a:solidFill>
                <a:latin typeface="Arial"/>
                <a:ea typeface="Arial"/>
                <a:cs typeface="Arial"/>
                <a:sym typeface="Arial"/>
              </a:defRPr>
            </a:lvl8pPr>
            <a:lvl9pPr marL="4114800" marR="0" lvl="8" indent="-695325" algn="l" rtl="0">
              <a:lnSpc>
                <a:spcPct val="90000"/>
              </a:lnSpc>
              <a:spcBef>
                <a:spcPts val="2800"/>
              </a:spcBef>
              <a:spcAft>
                <a:spcPts val="0"/>
              </a:spcAft>
              <a:buClr>
                <a:srgbClr val="000000"/>
              </a:buClr>
              <a:buSzPts val="7350"/>
              <a:buFont typeface="Arial"/>
              <a:buChar char="•"/>
              <a:defRPr sz="42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title"/>
          </p:nvPr>
        </p:nvSpPr>
        <p:spPr>
          <a:xfrm>
            <a:off x="4048125" y="559593"/>
            <a:ext cx="16287750" cy="1643064"/>
          </a:xfrm>
          <a:prstGeom prst="rect">
            <a:avLst/>
          </a:prstGeom>
          <a:noFill/>
          <a:ln>
            <a:noFill/>
          </a:ln>
        </p:spPr>
        <p:txBody>
          <a:bodyPr spcFirstLastPara="1" wrap="square" lIns="71425" tIns="71425" rIns="71425" bIns="71425" anchor="t" anchorCtr="0">
            <a:normAutofit/>
          </a:bodyPr>
          <a:lstStyle>
            <a:lvl1pPr marR="0" lvl="0"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1pPr>
            <a:lvl2pPr marR="0" lvl="1"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2pPr>
            <a:lvl3pPr marR="0" lvl="2"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3pPr>
            <a:lvl4pPr marR="0" lvl="3"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4pPr>
            <a:lvl5pPr marR="0" lvl="4"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5pPr>
            <a:lvl6pPr marR="0" lvl="5"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6pPr>
            <a:lvl7pPr marR="0" lvl="6"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7pPr>
            <a:lvl8pPr marR="0" lvl="7"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8pPr>
            <a:lvl9pPr marR="0" lvl="8"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1986005" y="12839485"/>
            <a:ext cx="402464" cy="445390"/>
          </a:xfrm>
          <a:prstGeom prst="rect">
            <a:avLst/>
          </a:prstGeom>
          <a:noFill/>
          <a:ln>
            <a:noFill/>
          </a:ln>
        </p:spPr>
        <p:txBody>
          <a:bodyPr spcFirstLastPara="1" wrap="square" lIns="71425" tIns="71425" rIns="71425" bIns="71425" anchor="b" anchorCtr="0">
            <a:spAutoFit/>
          </a:bodyPr>
          <a:lstStyle>
            <a:lvl1pPr marL="0" marR="0" lvl="0" indent="0" algn="ctr" rtl="0">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1pPr>
            <a:lvl2pPr marL="0" marR="0" lvl="1" indent="0" algn="ctr" rtl="0">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2pPr>
            <a:lvl3pPr marL="0" marR="0" lvl="2" indent="0" algn="ctr" rtl="0">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3pPr>
            <a:lvl4pPr marL="0" marR="0" lvl="3" indent="0" algn="ctr" rtl="0">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4pPr>
            <a:lvl5pPr marL="0" marR="0" lvl="4" indent="0" algn="ctr" rtl="0">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5pPr>
            <a:lvl6pPr marL="0" marR="0" lvl="5" indent="0" algn="ctr" rtl="0">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6pPr>
            <a:lvl7pPr marL="0" marR="0" lvl="6" indent="0" algn="ctr" rtl="0">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7pPr>
            <a:lvl8pPr marL="0" marR="0" lvl="7" indent="0" algn="ctr" rtl="0">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8pPr>
            <a:lvl9pPr marL="0" marR="0" lvl="8" indent="0" algn="ctr" rtl="0">
              <a:lnSpc>
                <a:spcPct val="100000"/>
              </a:lnSpc>
              <a:spcBef>
                <a:spcPts val="0"/>
              </a:spcBef>
              <a:spcAft>
                <a:spcPts val="0"/>
              </a:spcAft>
              <a:buClr>
                <a:srgbClr val="5E5E5E"/>
              </a:buClr>
              <a:buSzPts val="1800"/>
              <a:buFont typeface="Arial"/>
              <a:buNone/>
              <a:defRPr sz="1800" b="0" i="0" u="none" strike="noStrike" cap="none">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ctrTitle"/>
          </p:nvPr>
        </p:nvSpPr>
        <p:spPr>
          <a:xfrm>
            <a:off x="6831902" y="2697647"/>
            <a:ext cx="10093311" cy="1026485"/>
          </a:xfrm>
          <a:prstGeom prst="rect">
            <a:avLst/>
          </a:prstGeom>
          <a:noFill/>
          <a:ln>
            <a:noFill/>
          </a:ln>
        </p:spPr>
        <p:txBody>
          <a:bodyPr spcFirstLastPara="1" wrap="square" lIns="0" tIns="18450" rIns="0" bIns="0" anchor="t" anchorCtr="0">
            <a:spAutoFit/>
          </a:bodyPr>
          <a:lstStyle/>
          <a:p>
            <a:pPr marL="15402" lvl="0" indent="0" algn="ctr" rtl="0">
              <a:lnSpc>
                <a:spcPct val="100000"/>
              </a:lnSpc>
              <a:spcBef>
                <a:spcPts val="0"/>
              </a:spcBef>
              <a:spcAft>
                <a:spcPts val="0"/>
              </a:spcAft>
              <a:buSzPts val="1400"/>
              <a:buNone/>
            </a:pPr>
            <a:r>
              <a:rPr lang="en-US" sz="6549">
                <a:latin typeface="IBM Plex Sans"/>
                <a:ea typeface="IBM Plex Sans"/>
                <a:cs typeface="IBM Plex Sans"/>
                <a:sym typeface="IBM Plex Sans"/>
              </a:rPr>
              <a:t>IBM SkillsBuild</a:t>
            </a:r>
            <a:endParaRPr sz="6549">
              <a:latin typeface="IBM Plex Sans"/>
              <a:ea typeface="IBM Plex Sans"/>
              <a:cs typeface="IBM Plex Sans"/>
              <a:sym typeface="IBM Plex Sans"/>
            </a:endParaRPr>
          </a:p>
        </p:txBody>
      </p:sp>
      <p:sp>
        <p:nvSpPr>
          <p:cNvPr id="86" name="Google Shape;86;p18"/>
          <p:cNvSpPr txBox="1"/>
          <p:nvPr/>
        </p:nvSpPr>
        <p:spPr>
          <a:xfrm>
            <a:off x="6530546" y="3984317"/>
            <a:ext cx="11495700" cy="1349400"/>
          </a:xfrm>
          <a:prstGeom prst="rect">
            <a:avLst/>
          </a:prstGeom>
          <a:noFill/>
          <a:ln>
            <a:noFill/>
          </a:ln>
        </p:spPr>
        <p:txBody>
          <a:bodyPr spcFirstLastPara="1" wrap="square" lIns="0" tIns="13850" rIns="0" bIns="0" anchor="t" anchorCtr="0">
            <a:spAutoFit/>
          </a:bodyPr>
          <a:lstStyle/>
          <a:p>
            <a:pPr marL="0" marR="0" lvl="0" indent="0" algn="ctr" rtl="0">
              <a:lnSpc>
                <a:spcPct val="150000"/>
              </a:lnSpc>
              <a:spcBef>
                <a:spcPts val="0"/>
              </a:spcBef>
              <a:spcAft>
                <a:spcPts val="0"/>
              </a:spcAft>
              <a:buNone/>
            </a:pPr>
            <a:r>
              <a:rPr lang="en-US" sz="4851" b="1" i="0" u="none" strike="noStrike" cap="none">
                <a:solidFill>
                  <a:srgbClr val="FFFFFF"/>
                </a:solidFill>
                <a:latin typeface="IBM Plex Sans"/>
                <a:ea typeface="IBM Plex Sans"/>
                <a:cs typeface="IBM Plex Sans"/>
                <a:sym typeface="IBM Plex Sans"/>
              </a:rPr>
              <a:t>Data Analytics Internship Programme</a:t>
            </a:r>
            <a:endParaRPr/>
          </a:p>
          <a:p>
            <a:pPr marL="0" marR="0" lvl="0" indent="0" algn="ctr" rtl="0">
              <a:lnSpc>
                <a:spcPct val="150000"/>
              </a:lnSpc>
              <a:spcBef>
                <a:spcPts val="0"/>
              </a:spcBef>
              <a:spcAft>
                <a:spcPts val="0"/>
              </a:spcAft>
              <a:buNone/>
            </a:pPr>
            <a:endParaRPr/>
          </a:p>
        </p:txBody>
      </p:sp>
      <p:sp>
        <p:nvSpPr>
          <p:cNvPr id="87" name="Google Shape;87;p18"/>
          <p:cNvSpPr/>
          <p:nvPr/>
        </p:nvSpPr>
        <p:spPr>
          <a:xfrm>
            <a:off x="7473598" y="6460902"/>
            <a:ext cx="9451614" cy="55449"/>
          </a:xfrm>
          <a:custGeom>
            <a:avLst/>
            <a:gdLst/>
            <a:ahLst/>
            <a:cxnLst/>
            <a:rect l="l" t="t" r="r" b="b"/>
            <a:pathLst>
              <a:path w="11711940" h="120000" extrusionOk="0">
                <a:moveTo>
                  <a:pt x="0" y="0"/>
                </a:moveTo>
                <a:lnTo>
                  <a:pt x="11711318" y="0"/>
                </a:lnTo>
              </a:path>
            </a:pathLst>
          </a:custGeom>
          <a:noFill/>
          <a:ln w="104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183" b="0" i="0" u="none" strike="noStrike" cap="none">
              <a:solidFill>
                <a:schemeClr val="dk1"/>
              </a:solidFill>
              <a:latin typeface="Calibri"/>
              <a:ea typeface="Calibri"/>
              <a:cs typeface="Calibri"/>
              <a:sym typeface="Calibri"/>
            </a:endParaRPr>
          </a:p>
        </p:txBody>
      </p:sp>
      <p:pic>
        <p:nvPicPr>
          <p:cNvPr id="88" name="Google Shape;88;p18"/>
          <p:cNvPicPr preferRelativeResize="0"/>
          <p:nvPr/>
        </p:nvPicPr>
        <p:blipFill rotWithShape="1">
          <a:blip r:embed="rId3">
            <a:alphaModFix/>
          </a:blip>
          <a:srcRect/>
          <a:stretch/>
        </p:blipFill>
        <p:spPr>
          <a:xfrm>
            <a:off x="19487325" y="11049741"/>
            <a:ext cx="3940343" cy="1020348"/>
          </a:xfrm>
          <a:prstGeom prst="rect">
            <a:avLst/>
          </a:prstGeom>
          <a:noFill/>
          <a:ln>
            <a:noFill/>
          </a:ln>
        </p:spPr>
      </p:pic>
      <p:sp>
        <p:nvSpPr>
          <p:cNvPr id="89" name="Google Shape;89;p18"/>
          <p:cNvSpPr/>
          <p:nvPr/>
        </p:nvSpPr>
        <p:spPr>
          <a:xfrm>
            <a:off x="6302713" y="10420947"/>
            <a:ext cx="10614581" cy="23587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98" b="0" i="0" u="none" strike="noStrike" cap="none">
              <a:solidFill>
                <a:schemeClr val="lt1"/>
              </a:solidFill>
              <a:latin typeface="Arial"/>
              <a:ea typeface="Arial"/>
              <a:cs typeface="Arial"/>
              <a:sym typeface="Arial"/>
            </a:endParaRPr>
          </a:p>
        </p:txBody>
      </p:sp>
      <p:pic>
        <p:nvPicPr>
          <p:cNvPr id="90" name="Google Shape;90;p18" descr="C:\Users\LENOVO 330\Downloads\Downloads\blob-removebg-preview.png"/>
          <p:cNvPicPr preferRelativeResize="0"/>
          <p:nvPr/>
        </p:nvPicPr>
        <p:blipFill rotWithShape="1">
          <a:blip r:embed="rId4">
            <a:alphaModFix/>
          </a:blip>
          <a:srcRect t="33248" b="33048"/>
          <a:stretch/>
        </p:blipFill>
        <p:spPr>
          <a:xfrm>
            <a:off x="855" y="10593734"/>
            <a:ext cx="5888175" cy="19845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91" name="Google Shape;291;p27"/>
          <p:cNvSpPr txBox="1"/>
          <p:nvPr/>
        </p:nvSpPr>
        <p:spPr>
          <a:xfrm>
            <a:off x="8923654" y="1943968"/>
            <a:ext cx="8601711" cy="609398"/>
          </a:xfrm>
          <a:prstGeom prst="rect">
            <a:avLst/>
          </a:prstGeom>
          <a:noFill/>
          <a:ln>
            <a:noFill/>
          </a:ln>
        </p:spPr>
        <p:txBody>
          <a:bodyPr spcFirstLastPara="1" wrap="square" lIns="0" tIns="0" rIns="0" bIns="0" anchor="t" anchorCtr="0">
            <a:spAutoFit/>
          </a:bodyPr>
          <a:lstStyle/>
          <a:p>
            <a:pPr marL="0" marR="0" lvl="0" indent="12064" algn="just" rtl="0">
              <a:lnSpc>
                <a:spcPct val="90000"/>
              </a:lnSpc>
              <a:spcBef>
                <a:spcPts val="0"/>
              </a:spcBef>
              <a:spcAft>
                <a:spcPts val="0"/>
              </a:spcAft>
              <a:buClr>
                <a:srgbClr val="000000"/>
              </a:buClr>
              <a:buSzPts val="1600"/>
              <a:buFont typeface="Arial"/>
              <a:buNone/>
            </a:pPr>
            <a:r>
              <a:rPr lang="en-IN" sz="4400" b="0" i="0" u="none" strike="noStrike" cap="none" dirty="0">
                <a:solidFill>
                  <a:srgbClr val="000000"/>
                </a:solidFill>
                <a:latin typeface="Arial"/>
                <a:ea typeface="Arial"/>
                <a:cs typeface="Arial"/>
                <a:sym typeface="Arial"/>
              </a:rPr>
              <a:t>ACCURACY AND LOSSES</a:t>
            </a:r>
            <a:endParaRPr sz="4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585C1FE7-B360-22CC-F6B2-8FDF5C26F1A2}"/>
              </a:ext>
            </a:extLst>
          </p:cNvPr>
          <p:cNvPicPr>
            <a:picLocks noChangeAspect="1"/>
          </p:cNvPicPr>
          <p:nvPr/>
        </p:nvPicPr>
        <p:blipFill>
          <a:blip r:embed="rId3"/>
          <a:stretch>
            <a:fillRect/>
          </a:stretch>
        </p:blipFill>
        <p:spPr>
          <a:xfrm>
            <a:off x="13402046" y="3938650"/>
            <a:ext cx="9838954" cy="7854527"/>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30784B75-11BB-CACC-C8DC-1406CA5F0D29}"/>
              </a:ext>
            </a:extLst>
          </p:cNvPr>
          <p:cNvPicPr>
            <a:picLocks noChangeAspect="1"/>
          </p:cNvPicPr>
          <p:nvPr/>
        </p:nvPicPr>
        <p:blipFill>
          <a:blip r:embed="rId4"/>
          <a:stretch>
            <a:fillRect/>
          </a:stretch>
        </p:blipFill>
        <p:spPr>
          <a:xfrm>
            <a:off x="1143000" y="3976412"/>
            <a:ext cx="9838954" cy="7816765"/>
          </a:xfrm>
          <a:prstGeom prst="rect">
            <a:avLst/>
          </a:prstGeom>
          <a:ln w="88900" cap="sq" cmpd="thickThin">
            <a:solidFill>
              <a:srgbClr val="000000"/>
            </a:solidFill>
            <a:prstDash val="solid"/>
            <a:miter lim="800000"/>
          </a:ln>
          <a:effectLst>
            <a:innerShdw blurRad="76200">
              <a:srgbClr val="000000"/>
            </a:innerShdw>
          </a:effectLst>
        </p:spPr>
      </p:pic>
      <p:pic>
        <p:nvPicPr>
          <p:cNvPr id="7" name="Graphic 6" descr="Upward trend">
            <a:extLst>
              <a:ext uri="{FF2B5EF4-FFF2-40B4-BE49-F238E27FC236}">
                <a16:creationId xmlns:a16="http://schemas.microsoft.com/office/drawing/2014/main" id="{75DE66C9-67CB-001D-14F5-7A25A06B0F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6703" y="875134"/>
            <a:ext cx="2016949" cy="2016949"/>
          </a:xfrm>
          <a:prstGeom prst="rect">
            <a:avLst/>
          </a:prstGeom>
        </p:spPr>
      </p:pic>
      <p:grpSp>
        <p:nvGrpSpPr>
          <p:cNvPr id="8" name="Google Shape;217;p22">
            <a:extLst>
              <a:ext uri="{FF2B5EF4-FFF2-40B4-BE49-F238E27FC236}">
                <a16:creationId xmlns:a16="http://schemas.microsoft.com/office/drawing/2014/main" id="{944E9A97-6493-B9B5-351C-5B387BA188CF}"/>
              </a:ext>
            </a:extLst>
          </p:cNvPr>
          <p:cNvGrpSpPr/>
          <p:nvPr/>
        </p:nvGrpSpPr>
        <p:grpSpPr>
          <a:xfrm>
            <a:off x="-3264188" y="2037139"/>
            <a:ext cx="9404629" cy="241909"/>
            <a:chOff x="0" y="0"/>
            <a:chExt cx="9404628" cy="241908"/>
          </a:xfrm>
        </p:grpSpPr>
        <p:sp>
          <p:nvSpPr>
            <p:cNvPr id="9" name="Google Shape;218;p22">
              <a:extLst>
                <a:ext uri="{FF2B5EF4-FFF2-40B4-BE49-F238E27FC236}">
                  <a16:creationId xmlns:a16="http://schemas.microsoft.com/office/drawing/2014/main" id="{D484187F-E2E2-45E1-FF3E-BA16C2AC53EF}"/>
                </a:ext>
              </a:extLst>
            </p:cNvPr>
            <p:cNvSpPr/>
            <p:nvPr/>
          </p:nvSpPr>
          <p:spPr>
            <a:xfrm>
              <a:off x="0" y="80636"/>
              <a:ext cx="9404628" cy="80636"/>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 name="Google Shape;219;p22">
              <a:extLst>
                <a:ext uri="{FF2B5EF4-FFF2-40B4-BE49-F238E27FC236}">
                  <a16:creationId xmlns:a16="http://schemas.microsoft.com/office/drawing/2014/main" id="{93D465CE-CF35-340D-2C8F-BCF50A413CFB}"/>
                </a:ext>
              </a:extLst>
            </p:cNvPr>
            <p:cNvSpPr/>
            <p:nvPr/>
          </p:nvSpPr>
          <p:spPr>
            <a:xfrm>
              <a:off x="9243218" y="0"/>
              <a:ext cx="161408" cy="241908"/>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1" name="Google Shape;279;p26">
            <a:extLst>
              <a:ext uri="{FF2B5EF4-FFF2-40B4-BE49-F238E27FC236}">
                <a16:creationId xmlns:a16="http://schemas.microsoft.com/office/drawing/2014/main" id="{37F94353-4E2B-E07F-4012-5B369A0BB385}"/>
              </a:ext>
            </a:extLst>
          </p:cNvPr>
          <p:cNvSpPr/>
          <p:nvPr/>
        </p:nvSpPr>
        <p:spPr>
          <a:xfrm>
            <a:off x="17525365" y="2125518"/>
            <a:ext cx="7823889" cy="65152"/>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grpSp>
        <p:nvGrpSpPr>
          <p:cNvPr id="300" name="Google Shape;300;p28"/>
          <p:cNvGrpSpPr/>
          <p:nvPr/>
        </p:nvGrpSpPr>
        <p:grpSpPr>
          <a:xfrm>
            <a:off x="2372642" y="2873361"/>
            <a:ext cx="281776" cy="1003378"/>
            <a:chOff x="0" y="0"/>
            <a:chExt cx="281775" cy="1003377"/>
          </a:xfrm>
        </p:grpSpPr>
        <p:sp>
          <p:nvSpPr>
            <p:cNvPr id="301" name="Google Shape;301;p28"/>
            <p:cNvSpPr/>
            <p:nvPr/>
          </p:nvSpPr>
          <p:spPr>
            <a:xfrm>
              <a:off x="0" y="0"/>
              <a:ext cx="281775" cy="1003377"/>
            </a:xfrm>
            <a:custGeom>
              <a:avLst/>
              <a:gdLst/>
              <a:ahLst/>
              <a:cxnLst/>
              <a:rect l="l" t="t" r="r" b="b"/>
              <a:pathLst>
                <a:path w="21600" h="21600" extrusionOk="0">
                  <a:moveTo>
                    <a:pt x="21600" y="16051"/>
                  </a:moveTo>
                  <a:lnTo>
                    <a:pt x="21179" y="15969"/>
                  </a:lnTo>
                  <a:lnTo>
                    <a:pt x="20893" y="15988"/>
                  </a:lnTo>
                  <a:lnTo>
                    <a:pt x="20809" y="16026"/>
                  </a:lnTo>
                  <a:lnTo>
                    <a:pt x="20358" y="16135"/>
                  </a:lnTo>
                  <a:lnTo>
                    <a:pt x="19802" y="16220"/>
                  </a:lnTo>
                  <a:lnTo>
                    <a:pt x="19243" y="16302"/>
                  </a:lnTo>
                  <a:lnTo>
                    <a:pt x="18789" y="16400"/>
                  </a:lnTo>
                  <a:lnTo>
                    <a:pt x="17513" y="17213"/>
                  </a:lnTo>
                  <a:lnTo>
                    <a:pt x="16454" y="18361"/>
                  </a:lnTo>
                  <a:lnTo>
                    <a:pt x="16174" y="18947"/>
                  </a:lnTo>
                  <a:lnTo>
                    <a:pt x="16101" y="19019"/>
                  </a:lnTo>
                  <a:lnTo>
                    <a:pt x="16128" y="19092"/>
                  </a:lnTo>
                  <a:lnTo>
                    <a:pt x="15983" y="19234"/>
                  </a:lnTo>
                  <a:lnTo>
                    <a:pt x="15684" y="19221"/>
                  </a:lnTo>
                  <a:lnTo>
                    <a:pt x="15477" y="19190"/>
                  </a:lnTo>
                  <a:lnTo>
                    <a:pt x="15546" y="19107"/>
                  </a:lnTo>
                  <a:lnTo>
                    <a:pt x="15429" y="19053"/>
                  </a:lnTo>
                  <a:lnTo>
                    <a:pt x="15125" y="19025"/>
                  </a:lnTo>
                  <a:lnTo>
                    <a:pt x="15099" y="18950"/>
                  </a:lnTo>
                  <a:lnTo>
                    <a:pt x="14976" y="18881"/>
                  </a:lnTo>
                  <a:lnTo>
                    <a:pt x="14672" y="18851"/>
                  </a:lnTo>
                  <a:lnTo>
                    <a:pt x="14762" y="18830"/>
                  </a:lnTo>
                  <a:lnTo>
                    <a:pt x="14758" y="18818"/>
                  </a:lnTo>
                  <a:lnTo>
                    <a:pt x="14659" y="18815"/>
                  </a:lnTo>
                  <a:lnTo>
                    <a:pt x="14633" y="18744"/>
                  </a:lnTo>
                  <a:lnTo>
                    <a:pt x="14514" y="18681"/>
                  </a:lnTo>
                  <a:lnTo>
                    <a:pt x="14306" y="18648"/>
                  </a:lnTo>
                  <a:lnTo>
                    <a:pt x="14192" y="18602"/>
                  </a:lnTo>
                  <a:lnTo>
                    <a:pt x="14174" y="18552"/>
                  </a:lnTo>
                  <a:lnTo>
                    <a:pt x="13348" y="18158"/>
                  </a:lnTo>
                  <a:lnTo>
                    <a:pt x="12637" y="17806"/>
                  </a:lnTo>
                  <a:lnTo>
                    <a:pt x="11828" y="17456"/>
                  </a:lnTo>
                  <a:lnTo>
                    <a:pt x="11114" y="17102"/>
                  </a:lnTo>
                  <a:lnTo>
                    <a:pt x="10509" y="16778"/>
                  </a:lnTo>
                  <a:lnTo>
                    <a:pt x="9807" y="16455"/>
                  </a:lnTo>
                  <a:lnTo>
                    <a:pt x="8597" y="15803"/>
                  </a:lnTo>
                  <a:lnTo>
                    <a:pt x="8455" y="15680"/>
                  </a:lnTo>
                  <a:lnTo>
                    <a:pt x="8217" y="15558"/>
                  </a:lnTo>
                  <a:lnTo>
                    <a:pt x="8076" y="15438"/>
                  </a:lnTo>
                  <a:lnTo>
                    <a:pt x="6784" y="14558"/>
                  </a:lnTo>
                  <a:lnTo>
                    <a:pt x="5779" y="13658"/>
                  </a:lnTo>
                  <a:lnTo>
                    <a:pt x="4963" y="12741"/>
                  </a:lnTo>
                  <a:lnTo>
                    <a:pt x="4120" y="11471"/>
                  </a:lnTo>
                  <a:lnTo>
                    <a:pt x="3999" y="11132"/>
                  </a:lnTo>
                  <a:lnTo>
                    <a:pt x="3661" y="10457"/>
                  </a:lnTo>
                  <a:lnTo>
                    <a:pt x="3743" y="10412"/>
                  </a:lnTo>
                  <a:lnTo>
                    <a:pt x="3825" y="10366"/>
                  </a:lnTo>
                  <a:lnTo>
                    <a:pt x="3696" y="10281"/>
                  </a:lnTo>
                  <a:lnTo>
                    <a:pt x="3664" y="10192"/>
                  </a:lnTo>
                  <a:lnTo>
                    <a:pt x="3830" y="10106"/>
                  </a:lnTo>
                  <a:lnTo>
                    <a:pt x="3576" y="9942"/>
                  </a:lnTo>
                  <a:lnTo>
                    <a:pt x="3660" y="9903"/>
                  </a:lnTo>
                  <a:lnTo>
                    <a:pt x="3743" y="9863"/>
                  </a:lnTo>
                  <a:lnTo>
                    <a:pt x="3618" y="9786"/>
                  </a:lnTo>
                  <a:lnTo>
                    <a:pt x="3589" y="9706"/>
                  </a:lnTo>
                  <a:lnTo>
                    <a:pt x="3768" y="9655"/>
                  </a:lnTo>
                  <a:lnTo>
                    <a:pt x="3749" y="9605"/>
                  </a:lnTo>
                  <a:lnTo>
                    <a:pt x="3634" y="9555"/>
                  </a:lnTo>
                  <a:lnTo>
                    <a:pt x="3615" y="9502"/>
                  </a:lnTo>
                  <a:lnTo>
                    <a:pt x="3694" y="9448"/>
                  </a:lnTo>
                  <a:lnTo>
                    <a:pt x="3651" y="9327"/>
                  </a:lnTo>
                  <a:lnTo>
                    <a:pt x="3711" y="8674"/>
                  </a:lnTo>
                  <a:lnTo>
                    <a:pt x="3830" y="8456"/>
                  </a:lnTo>
                  <a:lnTo>
                    <a:pt x="3724" y="8434"/>
                  </a:lnTo>
                  <a:lnTo>
                    <a:pt x="3695" y="8352"/>
                  </a:lnTo>
                  <a:lnTo>
                    <a:pt x="3537" y="8458"/>
                  </a:lnTo>
                  <a:lnTo>
                    <a:pt x="3464" y="8528"/>
                  </a:lnTo>
                  <a:lnTo>
                    <a:pt x="3368" y="8535"/>
                  </a:lnTo>
                  <a:lnTo>
                    <a:pt x="3259" y="8503"/>
                  </a:lnTo>
                  <a:lnTo>
                    <a:pt x="3248" y="8470"/>
                  </a:lnTo>
                  <a:lnTo>
                    <a:pt x="3932" y="7094"/>
                  </a:lnTo>
                  <a:lnTo>
                    <a:pt x="5123" y="5766"/>
                  </a:lnTo>
                  <a:lnTo>
                    <a:pt x="7486" y="4158"/>
                  </a:lnTo>
                  <a:lnTo>
                    <a:pt x="7564" y="4104"/>
                  </a:lnTo>
                  <a:lnTo>
                    <a:pt x="7562" y="4098"/>
                  </a:lnTo>
                  <a:lnTo>
                    <a:pt x="7464" y="4098"/>
                  </a:lnTo>
                  <a:lnTo>
                    <a:pt x="7462" y="4091"/>
                  </a:lnTo>
                  <a:lnTo>
                    <a:pt x="7544" y="4097"/>
                  </a:lnTo>
                  <a:lnTo>
                    <a:pt x="7562" y="4098"/>
                  </a:lnTo>
                  <a:lnTo>
                    <a:pt x="7561" y="4095"/>
                  </a:lnTo>
                  <a:lnTo>
                    <a:pt x="7653" y="4080"/>
                  </a:lnTo>
                  <a:lnTo>
                    <a:pt x="7635" y="4027"/>
                  </a:lnTo>
                  <a:lnTo>
                    <a:pt x="7726" y="4010"/>
                  </a:lnTo>
                  <a:lnTo>
                    <a:pt x="7815" y="3982"/>
                  </a:lnTo>
                  <a:lnTo>
                    <a:pt x="7802" y="3948"/>
                  </a:lnTo>
                  <a:lnTo>
                    <a:pt x="7894" y="3932"/>
                  </a:lnTo>
                  <a:lnTo>
                    <a:pt x="7982" y="3904"/>
                  </a:lnTo>
                  <a:lnTo>
                    <a:pt x="7970" y="3870"/>
                  </a:lnTo>
                  <a:lnTo>
                    <a:pt x="8062" y="3854"/>
                  </a:lnTo>
                  <a:lnTo>
                    <a:pt x="8040" y="3794"/>
                  </a:lnTo>
                  <a:lnTo>
                    <a:pt x="8230" y="3776"/>
                  </a:lnTo>
                  <a:lnTo>
                    <a:pt x="8209" y="3717"/>
                  </a:lnTo>
                  <a:lnTo>
                    <a:pt x="8301" y="3702"/>
                  </a:lnTo>
                  <a:lnTo>
                    <a:pt x="8390" y="3676"/>
                  </a:lnTo>
                  <a:lnTo>
                    <a:pt x="8377" y="3639"/>
                  </a:lnTo>
                  <a:lnTo>
                    <a:pt x="8470" y="3626"/>
                  </a:lnTo>
                  <a:lnTo>
                    <a:pt x="8558" y="3599"/>
                  </a:lnTo>
                  <a:lnTo>
                    <a:pt x="8449" y="3567"/>
                  </a:lnTo>
                  <a:lnTo>
                    <a:pt x="8546" y="3563"/>
                  </a:lnTo>
                  <a:lnTo>
                    <a:pt x="8541" y="3550"/>
                  </a:lnTo>
                  <a:lnTo>
                    <a:pt x="8571" y="3546"/>
                  </a:lnTo>
                  <a:lnTo>
                    <a:pt x="8617" y="3521"/>
                  </a:lnTo>
                  <a:lnTo>
                    <a:pt x="8627" y="3515"/>
                  </a:lnTo>
                  <a:lnTo>
                    <a:pt x="8617" y="3489"/>
                  </a:lnTo>
                  <a:lnTo>
                    <a:pt x="8807" y="3472"/>
                  </a:lnTo>
                  <a:lnTo>
                    <a:pt x="8785" y="3412"/>
                  </a:lnTo>
                  <a:lnTo>
                    <a:pt x="8879" y="3398"/>
                  </a:lnTo>
                  <a:lnTo>
                    <a:pt x="8967" y="3373"/>
                  </a:lnTo>
                  <a:lnTo>
                    <a:pt x="8954" y="3335"/>
                  </a:lnTo>
                  <a:lnTo>
                    <a:pt x="9047" y="3322"/>
                  </a:lnTo>
                  <a:lnTo>
                    <a:pt x="9136" y="3296"/>
                  </a:lnTo>
                  <a:lnTo>
                    <a:pt x="9122" y="3259"/>
                  </a:lnTo>
                  <a:lnTo>
                    <a:pt x="9216" y="3246"/>
                  </a:lnTo>
                  <a:lnTo>
                    <a:pt x="9304" y="3220"/>
                  </a:lnTo>
                  <a:lnTo>
                    <a:pt x="9195" y="3188"/>
                  </a:lnTo>
                  <a:lnTo>
                    <a:pt x="9291" y="3184"/>
                  </a:lnTo>
                  <a:lnTo>
                    <a:pt x="9384" y="3170"/>
                  </a:lnTo>
                  <a:lnTo>
                    <a:pt x="9364" y="3112"/>
                  </a:lnTo>
                  <a:lnTo>
                    <a:pt x="10985" y="2446"/>
                  </a:lnTo>
                  <a:lnTo>
                    <a:pt x="11131" y="2307"/>
                  </a:lnTo>
                  <a:lnTo>
                    <a:pt x="11486" y="2204"/>
                  </a:lnTo>
                  <a:lnTo>
                    <a:pt x="11740" y="2092"/>
                  </a:lnTo>
                  <a:lnTo>
                    <a:pt x="11838" y="2094"/>
                  </a:lnTo>
                  <a:lnTo>
                    <a:pt x="11841" y="2101"/>
                  </a:lnTo>
                  <a:lnTo>
                    <a:pt x="11945" y="2120"/>
                  </a:lnTo>
                  <a:lnTo>
                    <a:pt x="12049" y="2135"/>
                  </a:lnTo>
                  <a:lnTo>
                    <a:pt x="12057" y="2160"/>
                  </a:lnTo>
                  <a:lnTo>
                    <a:pt x="12323" y="2081"/>
                  </a:lnTo>
                  <a:lnTo>
                    <a:pt x="12591" y="2008"/>
                  </a:lnTo>
                  <a:lnTo>
                    <a:pt x="12651" y="1903"/>
                  </a:lnTo>
                  <a:lnTo>
                    <a:pt x="12736" y="1869"/>
                  </a:lnTo>
                  <a:lnTo>
                    <a:pt x="12738" y="1872"/>
                  </a:lnTo>
                  <a:lnTo>
                    <a:pt x="12651" y="1903"/>
                  </a:lnTo>
                  <a:lnTo>
                    <a:pt x="12742" y="1883"/>
                  </a:lnTo>
                  <a:lnTo>
                    <a:pt x="12831" y="1860"/>
                  </a:lnTo>
                  <a:lnTo>
                    <a:pt x="12815" y="1813"/>
                  </a:lnTo>
                  <a:lnTo>
                    <a:pt x="12728" y="1844"/>
                  </a:lnTo>
                  <a:lnTo>
                    <a:pt x="12733" y="1859"/>
                  </a:lnTo>
                  <a:lnTo>
                    <a:pt x="12726" y="1839"/>
                  </a:lnTo>
                  <a:lnTo>
                    <a:pt x="12815" y="1813"/>
                  </a:lnTo>
                  <a:lnTo>
                    <a:pt x="12819" y="1823"/>
                  </a:lnTo>
                  <a:lnTo>
                    <a:pt x="13008" y="1808"/>
                  </a:lnTo>
                  <a:lnTo>
                    <a:pt x="13094" y="1772"/>
                  </a:lnTo>
                  <a:lnTo>
                    <a:pt x="13173" y="1721"/>
                  </a:lnTo>
                  <a:lnTo>
                    <a:pt x="13268" y="1713"/>
                  </a:lnTo>
                  <a:lnTo>
                    <a:pt x="13359" y="1693"/>
                  </a:lnTo>
                  <a:lnTo>
                    <a:pt x="13346" y="1657"/>
                  </a:lnTo>
                  <a:lnTo>
                    <a:pt x="13438" y="1640"/>
                  </a:lnTo>
                  <a:lnTo>
                    <a:pt x="13527" y="1618"/>
                  </a:lnTo>
                  <a:lnTo>
                    <a:pt x="13514" y="1578"/>
                  </a:lnTo>
                  <a:lnTo>
                    <a:pt x="13418" y="1585"/>
                  </a:lnTo>
                  <a:lnTo>
                    <a:pt x="13514" y="1577"/>
                  </a:lnTo>
                  <a:lnTo>
                    <a:pt x="13515" y="1580"/>
                  </a:lnTo>
                  <a:lnTo>
                    <a:pt x="13609" y="1572"/>
                  </a:lnTo>
                  <a:lnTo>
                    <a:pt x="13606" y="1564"/>
                  </a:lnTo>
                  <a:lnTo>
                    <a:pt x="13697" y="1543"/>
                  </a:lnTo>
                  <a:lnTo>
                    <a:pt x="13968" y="1480"/>
                  </a:lnTo>
                  <a:lnTo>
                    <a:pt x="14137" y="1404"/>
                  </a:lnTo>
                  <a:lnTo>
                    <a:pt x="14299" y="1310"/>
                  </a:lnTo>
                  <a:lnTo>
                    <a:pt x="14575" y="1260"/>
                  </a:lnTo>
                  <a:lnTo>
                    <a:pt x="14754" y="1214"/>
                  </a:lnTo>
                  <a:lnTo>
                    <a:pt x="14826" y="1141"/>
                  </a:lnTo>
                  <a:lnTo>
                    <a:pt x="15015" y="1123"/>
                  </a:lnTo>
                  <a:lnTo>
                    <a:pt x="15098" y="1081"/>
                  </a:lnTo>
                  <a:lnTo>
                    <a:pt x="15182" y="1042"/>
                  </a:lnTo>
                  <a:lnTo>
                    <a:pt x="15717" y="895"/>
                  </a:lnTo>
                  <a:lnTo>
                    <a:pt x="16347" y="741"/>
                  </a:lnTo>
                  <a:lnTo>
                    <a:pt x="16615" y="668"/>
                  </a:lnTo>
                  <a:lnTo>
                    <a:pt x="16882" y="597"/>
                  </a:lnTo>
                  <a:lnTo>
                    <a:pt x="17247" y="523"/>
                  </a:lnTo>
                  <a:lnTo>
                    <a:pt x="17522" y="469"/>
                  </a:lnTo>
                  <a:lnTo>
                    <a:pt x="17206" y="407"/>
                  </a:lnTo>
                  <a:lnTo>
                    <a:pt x="17262" y="287"/>
                  </a:lnTo>
                  <a:lnTo>
                    <a:pt x="16868" y="281"/>
                  </a:lnTo>
                  <a:lnTo>
                    <a:pt x="16767" y="272"/>
                  </a:lnTo>
                  <a:lnTo>
                    <a:pt x="16672" y="281"/>
                  </a:lnTo>
                  <a:lnTo>
                    <a:pt x="16463" y="243"/>
                  </a:lnTo>
                  <a:lnTo>
                    <a:pt x="16621" y="138"/>
                  </a:lnTo>
                  <a:lnTo>
                    <a:pt x="16228" y="132"/>
                  </a:lnTo>
                  <a:lnTo>
                    <a:pt x="15692" y="0"/>
                  </a:lnTo>
                  <a:lnTo>
                    <a:pt x="12786" y="635"/>
                  </a:lnTo>
                  <a:lnTo>
                    <a:pt x="8757" y="1958"/>
                  </a:lnTo>
                  <a:lnTo>
                    <a:pt x="6805" y="2797"/>
                  </a:lnTo>
                  <a:lnTo>
                    <a:pt x="5063" y="3676"/>
                  </a:lnTo>
                  <a:lnTo>
                    <a:pt x="3628" y="4593"/>
                  </a:lnTo>
                  <a:lnTo>
                    <a:pt x="2306" y="5550"/>
                  </a:lnTo>
                  <a:lnTo>
                    <a:pt x="1217" y="6613"/>
                  </a:lnTo>
                  <a:lnTo>
                    <a:pt x="518" y="7673"/>
                  </a:lnTo>
                  <a:lnTo>
                    <a:pt x="113" y="8733"/>
                  </a:lnTo>
                  <a:lnTo>
                    <a:pt x="0" y="9792"/>
                  </a:lnTo>
                  <a:lnTo>
                    <a:pt x="181" y="10850"/>
                  </a:lnTo>
                  <a:lnTo>
                    <a:pt x="655" y="11908"/>
                  </a:lnTo>
                  <a:lnTo>
                    <a:pt x="1422" y="12964"/>
                  </a:lnTo>
                  <a:lnTo>
                    <a:pt x="2483" y="14018"/>
                  </a:lnTo>
                  <a:lnTo>
                    <a:pt x="3705" y="14980"/>
                  </a:lnTo>
                  <a:lnTo>
                    <a:pt x="5211" y="15911"/>
                  </a:lnTo>
                  <a:lnTo>
                    <a:pt x="6807" y="16820"/>
                  </a:lnTo>
                  <a:lnTo>
                    <a:pt x="8592" y="17711"/>
                  </a:lnTo>
                  <a:lnTo>
                    <a:pt x="9753" y="18225"/>
                  </a:lnTo>
                  <a:lnTo>
                    <a:pt x="10815" y="18737"/>
                  </a:lnTo>
                  <a:lnTo>
                    <a:pt x="13132" y="19749"/>
                  </a:lnTo>
                  <a:lnTo>
                    <a:pt x="13236" y="19767"/>
                  </a:lnTo>
                  <a:lnTo>
                    <a:pt x="13340" y="19783"/>
                  </a:lnTo>
                  <a:lnTo>
                    <a:pt x="13445" y="19800"/>
                  </a:lnTo>
                  <a:lnTo>
                    <a:pt x="13489" y="19927"/>
                  </a:lnTo>
                  <a:lnTo>
                    <a:pt x="13290" y="19917"/>
                  </a:lnTo>
                  <a:lnTo>
                    <a:pt x="13281" y="19892"/>
                  </a:lnTo>
                  <a:lnTo>
                    <a:pt x="12465" y="19800"/>
                  </a:lnTo>
                  <a:lnTo>
                    <a:pt x="11741" y="19689"/>
                  </a:lnTo>
                  <a:lnTo>
                    <a:pt x="11109" y="19563"/>
                  </a:lnTo>
                  <a:lnTo>
                    <a:pt x="10377" y="19430"/>
                  </a:lnTo>
                  <a:lnTo>
                    <a:pt x="9953" y="19339"/>
                  </a:lnTo>
                  <a:lnTo>
                    <a:pt x="9437" y="19260"/>
                  </a:lnTo>
                  <a:lnTo>
                    <a:pt x="8924" y="19193"/>
                  </a:lnTo>
                  <a:lnTo>
                    <a:pt x="8416" y="19142"/>
                  </a:lnTo>
                  <a:lnTo>
                    <a:pt x="7385" y="18995"/>
                  </a:lnTo>
                  <a:lnTo>
                    <a:pt x="6491" y="18955"/>
                  </a:lnTo>
                  <a:lnTo>
                    <a:pt x="5537" y="19026"/>
                  </a:lnTo>
                  <a:lnTo>
                    <a:pt x="4719" y="19202"/>
                  </a:lnTo>
                  <a:lnTo>
                    <a:pt x="6088" y="19749"/>
                  </a:lnTo>
                  <a:lnTo>
                    <a:pt x="7712" y="20190"/>
                  </a:lnTo>
                  <a:lnTo>
                    <a:pt x="9602" y="20552"/>
                  </a:lnTo>
                  <a:lnTo>
                    <a:pt x="12300" y="20982"/>
                  </a:lnTo>
                  <a:lnTo>
                    <a:pt x="13123" y="21099"/>
                  </a:lnTo>
                  <a:lnTo>
                    <a:pt x="13957" y="21240"/>
                  </a:lnTo>
                  <a:lnTo>
                    <a:pt x="14581" y="21345"/>
                  </a:lnTo>
                  <a:lnTo>
                    <a:pt x="15926" y="21552"/>
                  </a:lnTo>
                  <a:lnTo>
                    <a:pt x="16325" y="21573"/>
                  </a:lnTo>
                  <a:lnTo>
                    <a:pt x="16824" y="21600"/>
                  </a:lnTo>
                  <a:lnTo>
                    <a:pt x="17578" y="21519"/>
                  </a:lnTo>
                  <a:lnTo>
                    <a:pt x="18686" y="21332"/>
                  </a:lnTo>
                  <a:lnTo>
                    <a:pt x="19151" y="21263"/>
                  </a:lnTo>
                  <a:lnTo>
                    <a:pt x="19508" y="21167"/>
                  </a:lnTo>
                  <a:lnTo>
                    <a:pt x="19945" y="21022"/>
                  </a:lnTo>
                  <a:lnTo>
                    <a:pt x="20029" y="20983"/>
                  </a:lnTo>
                  <a:lnTo>
                    <a:pt x="20009" y="20928"/>
                  </a:lnTo>
                  <a:lnTo>
                    <a:pt x="20380" y="20869"/>
                  </a:lnTo>
                  <a:lnTo>
                    <a:pt x="20565" y="20840"/>
                  </a:lnTo>
                  <a:lnTo>
                    <a:pt x="20471" y="20574"/>
                  </a:lnTo>
                  <a:lnTo>
                    <a:pt x="20269" y="20284"/>
                  </a:lnTo>
                  <a:lnTo>
                    <a:pt x="20166" y="19992"/>
                  </a:lnTo>
                  <a:lnTo>
                    <a:pt x="19860" y="19410"/>
                  </a:lnTo>
                  <a:lnTo>
                    <a:pt x="19928" y="19326"/>
                  </a:lnTo>
                  <a:lnTo>
                    <a:pt x="19898" y="19241"/>
                  </a:lnTo>
                  <a:lnTo>
                    <a:pt x="19771" y="19159"/>
                  </a:lnTo>
                  <a:lnTo>
                    <a:pt x="19854" y="19116"/>
                  </a:lnTo>
                  <a:lnTo>
                    <a:pt x="19936" y="19073"/>
                  </a:lnTo>
                  <a:lnTo>
                    <a:pt x="19809" y="18990"/>
                  </a:lnTo>
                  <a:lnTo>
                    <a:pt x="19779" y="18905"/>
                  </a:lnTo>
                  <a:lnTo>
                    <a:pt x="19866" y="18877"/>
                  </a:lnTo>
                  <a:lnTo>
                    <a:pt x="19814" y="18729"/>
                  </a:lnTo>
                  <a:lnTo>
                    <a:pt x="19992" y="18128"/>
                  </a:lnTo>
                  <a:lnTo>
                    <a:pt x="20270" y="17536"/>
                  </a:lnTo>
                  <a:lnTo>
                    <a:pt x="20745" y="16949"/>
                  </a:lnTo>
                  <a:lnTo>
                    <a:pt x="21323" y="16372"/>
                  </a:lnTo>
                  <a:lnTo>
                    <a:pt x="21400" y="16314"/>
                  </a:lnTo>
                  <a:lnTo>
                    <a:pt x="21380" y="16257"/>
                  </a:lnTo>
                  <a:lnTo>
                    <a:pt x="21457" y="16198"/>
                  </a:lnTo>
                  <a:lnTo>
                    <a:pt x="21600" y="16051"/>
                  </a:lnTo>
                  <a:close/>
                </a:path>
              </a:pathLst>
            </a:custGeom>
            <a:solidFill>
              <a:srgbClr val="2E2E2E"/>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2" name="Google Shape;302;p28"/>
            <p:cNvSpPr/>
            <p:nvPr/>
          </p:nvSpPr>
          <p:spPr>
            <a:xfrm>
              <a:off x="253174" y="868444"/>
              <a:ext cx="12701" cy="12701"/>
            </a:xfrm>
            <a:custGeom>
              <a:avLst/>
              <a:gdLst/>
              <a:ahLst/>
              <a:cxnLst/>
              <a:rect l="l" t="t" r="r" b="b"/>
              <a:pathLst>
                <a:path w="21600" h="21600" extrusionOk="0">
                  <a:moveTo>
                    <a:pt x="21600" y="14772"/>
                  </a:moveTo>
                  <a:lnTo>
                    <a:pt x="0" y="0"/>
                  </a:lnTo>
                  <a:lnTo>
                    <a:pt x="5672" y="21600"/>
                  </a:lnTo>
                  <a:lnTo>
                    <a:pt x="21600" y="14772"/>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03" name="Google Shape;303;p28"/>
          <p:cNvSpPr txBox="1"/>
          <p:nvPr/>
        </p:nvSpPr>
        <p:spPr>
          <a:xfrm>
            <a:off x="2658973" y="1743875"/>
            <a:ext cx="8738115" cy="803297"/>
          </a:xfrm>
          <a:prstGeom prst="rect">
            <a:avLst/>
          </a:prstGeom>
          <a:noFill/>
          <a:ln>
            <a:noFill/>
          </a:ln>
        </p:spPr>
        <p:txBody>
          <a:bodyPr spcFirstLastPara="1" wrap="square" lIns="0" tIns="0" rIns="0" bIns="0" anchor="t" anchorCtr="0">
            <a:spAutoFit/>
          </a:bodyPr>
          <a:lstStyle/>
          <a:p>
            <a:pPr marL="0" marR="0" lvl="0" indent="12065" algn="l" rtl="0">
              <a:lnSpc>
                <a:spcPct val="90000"/>
              </a:lnSpc>
              <a:spcBef>
                <a:spcPts val="0"/>
              </a:spcBef>
              <a:spcAft>
                <a:spcPts val="0"/>
              </a:spcAft>
              <a:buClr>
                <a:srgbClr val="000000"/>
              </a:buClr>
              <a:buSzPts val="2900"/>
              <a:buFont typeface="Arial"/>
              <a:buNone/>
            </a:pPr>
            <a:r>
              <a:rPr lang="en-US" sz="2900" b="0" i="0" u="none" strike="noStrike" cap="none" dirty="0">
                <a:solidFill>
                  <a:srgbClr val="000000"/>
                </a:solidFill>
                <a:latin typeface="Arial"/>
                <a:ea typeface="Arial"/>
                <a:cs typeface="Arial"/>
                <a:sym typeface="Arial"/>
              </a:rPr>
              <a:t>Here we have taken one picture from datasets to  predict </a:t>
            </a:r>
            <a:r>
              <a:rPr lang="en-US" sz="2900" dirty="0"/>
              <a:t>Plant Leaf Disease</a:t>
            </a:r>
            <a:r>
              <a:rPr lang="en-US" sz="29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304" name="Google Shape;304;p28"/>
          <p:cNvSpPr txBox="1"/>
          <p:nvPr/>
        </p:nvSpPr>
        <p:spPr>
          <a:xfrm>
            <a:off x="14784559" y="1259126"/>
            <a:ext cx="8118596" cy="775597"/>
          </a:xfrm>
          <a:prstGeom prst="rect">
            <a:avLst/>
          </a:prstGeom>
          <a:noFill/>
          <a:ln>
            <a:noFill/>
          </a:ln>
        </p:spPr>
        <p:txBody>
          <a:bodyPr spcFirstLastPara="1" wrap="square" lIns="0" tIns="0" rIns="0" bIns="0" anchor="t" anchorCtr="0">
            <a:spAutoFit/>
          </a:bodyPr>
          <a:lstStyle/>
          <a:p>
            <a:pPr marL="0" marR="0" lvl="0" indent="12700" algn="l" rtl="0">
              <a:lnSpc>
                <a:spcPct val="9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In that prediction, we had </a:t>
            </a:r>
            <a:r>
              <a:rPr lang="en-IN" sz="2800" dirty="0"/>
              <a:t>82.08513259887695 %</a:t>
            </a:r>
          </a:p>
          <a:p>
            <a:pPr marL="0" marR="0" lvl="0" indent="12700" algn="l" rtl="0">
              <a:lnSpc>
                <a:spcPct val="90000"/>
              </a:lnSpc>
              <a:spcBef>
                <a:spcPts val="0"/>
              </a:spcBef>
              <a:spcAft>
                <a:spcPts val="0"/>
              </a:spcAft>
              <a:buClr>
                <a:srgbClr val="000000"/>
              </a:buClr>
              <a:buSzPts val="2800"/>
              <a:buFont typeface="Arial"/>
              <a:buNone/>
            </a:pPr>
            <a:r>
              <a:rPr lang="en-IN" sz="2800" dirty="0"/>
              <a:t>Accuracy.</a:t>
            </a:r>
            <a:endParaRPr sz="2800" dirty="0"/>
          </a:p>
        </p:txBody>
      </p:sp>
      <p:grpSp>
        <p:nvGrpSpPr>
          <p:cNvPr id="305" name="Google Shape;305;p28"/>
          <p:cNvGrpSpPr/>
          <p:nvPr/>
        </p:nvGrpSpPr>
        <p:grpSpPr>
          <a:xfrm>
            <a:off x="22568458" y="1381367"/>
            <a:ext cx="334697" cy="986449"/>
            <a:chOff x="0" y="0"/>
            <a:chExt cx="334696" cy="986448"/>
          </a:xfrm>
        </p:grpSpPr>
        <p:sp>
          <p:nvSpPr>
            <p:cNvPr id="306" name="Google Shape;306;p28"/>
            <p:cNvSpPr/>
            <p:nvPr/>
          </p:nvSpPr>
          <p:spPr>
            <a:xfrm>
              <a:off x="0" y="0"/>
              <a:ext cx="334696" cy="986448"/>
            </a:xfrm>
            <a:custGeom>
              <a:avLst/>
              <a:gdLst/>
              <a:ahLst/>
              <a:cxnLst/>
              <a:rect l="l" t="t" r="r" b="b"/>
              <a:pathLst>
                <a:path w="21600" h="21600" extrusionOk="0">
                  <a:moveTo>
                    <a:pt x="21600" y="18527"/>
                  </a:moveTo>
                  <a:lnTo>
                    <a:pt x="20821" y="18399"/>
                  </a:lnTo>
                  <a:lnTo>
                    <a:pt x="20074" y="18379"/>
                  </a:lnTo>
                  <a:lnTo>
                    <a:pt x="19278" y="18472"/>
                  </a:lnTo>
                  <a:lnTo>
                    <a:pt x="18596" y="18675"/>
                  </a:lnTo>
                  <a:lnTo>
                    <a:pt x="18208" y="18754"/>
                  </a:lnTo>
                  <a:lnTo>
                    <a:pt x="17824" y="18849"/>
                  </a:lnTo>
                  <a:lnTo>
                    <a:pt x="17444" y="18957"/>
                  </a:lnTo>
                  <a:lnTo>
                    <a:pt x="17148" y="19072"/>
                  </a:lnTo>
                  <a:lnTo>
                    <a:pt x="16623" y="19246"/>
                  </a:lnTo>
                  <a:lnTo>
                    <a:pt x="16095" y="19410"/>
                  </a:lnTo>
                  <a:lnTo>
                    <a:pt x="15563" y="19562"/>
                  </a:lnTo>
                  <a:lnTo>
                    <a:pt x="15026" y="19696"/>
                  </a:lnTo>
                  <a:lnTo>
                    <a:pt x="14952" y="19725"/>
                  </a:lnTo>
                  <a:lnTo>
                    <a:pt x="14875" y="19743"/>
                  </a:lnTo>
                  <a:lnTo>
                    <a:pt x="14868" y="19720"/>
                  </a:lnTo>
                  <a:lnTo>
                    <a:pt x="14778" y="19693"/>
                  </a:lnTo>
                  <a:lnTo>
                    <a:pt x="14847" y="19651"/>
                  </a:lnTo>
                  <a:lnTo>
                    <a:pt x="14837" y="19615"/>
                  </a:lnTo>
                  <a:lnTo>
                    <a:pt x="14913" y="19592"/>
                  </a:lnTo>
                  <a:lnTo>
                    <a:pt x="14988" y="19569"/>
                  </a:lnTo>
                  <a:lnTo>
                    <a:pt x="15064" y="19546"/>
                  </a:lnTo>
                  <a:lnTo>
                    <a:pt x="15638" y="18978"/>
                  </a:lnTo>
                  <a:lnTo>
                    <a:pt x="16949" y="17836"/>
                  </a:lnTo>
                  <a:lnTo>
                    <a:pt x="18465" y="16271"/>
                  </a:lnTo>
                  <a:lnTo>
                    <a:pt x="19323" y="15271"/>
                  </a:lnTo>
                  <a:lnTo>
                    <a:pt x="20013" y="14258"/>
                  </a:lnTo>
                  <a:lnTo>
                    <a:pt x="20452" y="13230"/>
                  </a:lnTo>
                  <a:lnTo>
                    <a:pt x="20619" y="12121"/>
                  </a:lnTo>
                  <a:lnTo>
                    <a:pt x="20626" y="11025"/>
                  </a:lnTo>
                  <a:lnTo>
                    <a:pt x="20471" y="9941"/>
                  </a:lnTo>
                  <a:lnTo>
                    <a:pt x="19993" y="8876"/>
                  </a:lnTo>
                  <a:lnTo>
                    <a:pt x="19272" y="7826"/>
                  </a:lnTo>
                  <a:lnTo>
                    <a:pt x="18308" y="6793"/>
                  </a:lnTo>
                  <a:lnTo>
                    <a:pt x="17103" y="5775"/>
                  </a:lnTo>
                  <a:lnTo>
                    <a:pt x="15573" y="4777"/>
                  </a:lnTo>
                  <a:lnTo>
                    <a:pt x="13914" y="3897"/>
                  </a:lnTo>
                  <a:lnTo>
                    <a:pt x="12185" y="3065"/>
                  </a:lnTo>
                  <a:lnTo>
                    <a:pt x="10226" y="2286"/>
                  </a:lnTo>
                  <a:lnTo>
                    <a:pt x="9057" y="1884"/>
                  </a:lnTo>
                  <a:lnTo>
                    <a:pt x="9057" y="2793"/>
                  </a:lnTo>
                  <a:lnTo>
                    <a:pt x="8972" y="2781"/>
                  </a:lnTo>
                  <a:lnTo>
                    <a:pt x="9052" y="2774"/>
                  </a:lnTo>
                  <a:lnTo>
                    <a:pt x="9057" y="2793"/>
                  </a:lnTo>
                  <a:lnTo>
                    <a:pt x="9057" y="1884"/>
                  </a:lnTo>
                  <a:lnTo>
                    <a:pt x="8118" y="1561"/>
                  </a:lnTo>
                  <a:lnTo>
                    <a:pt x="5779" y="892"/>
                  </a:lnTo>
                  <a:lnTo>
                    <a:pt x="4891" y="674"/>
                  </a:lnTo>
                  <a:lnTo>
                    <a:pt x="4664" y="621"/>
                  </a:lnTo>
                  <a:lnTo>
                    <a:pt x="4664" y="1579"/>
                  </a:lnTo>
                  <a:lnTo>
                    <a:pt x="4581" y="1575"/>
                  </a:lnTo>
                  <a:lnTo>
                    <a:pt x="4663" y="1575"/>
                  </a:lnTo>
                  <a:lnTo>
                    <a:pt x="4664" y="1579"/>
                  </a:lnTo>
                  <a:lnTo>
                    <a:pt x="4664" y="621"/>
                  </a:lnTo>
                  <a:lnTo>
                    <a:pt x="2173" y="114"/>
                  </a:lnTo>
                  <a:lnTo>
                    <a:pt x="1233" y="0"/>
                  </a:lnTo>
                  <a:lnTo>
                    <a:pt x="788" y="165"/>
                  </a:lnTo>
                  <a:lnTo>
                    <a:pt x="548" y="190"/>
                  </a:lnTo>
                  <a:lnTo>
                    <a:pt x="660" y="288"/>
                  </a:lnTo>
                  <a:lnTo>
                    <a:pt x="591" y="335"/>
                  </a:lnTo>
                  <a:lnTo>
                    <a:pt x="507" y="331"/>
                  </a:lnTo>
                  <a:lnTo>
                    <a:pt x="426" y="335"/>
                  </a:lnTo>
                  <a:lnTo>
                    <a:pt x="429" y="346"/>
                  </a:lnTo>
                  <a:lnTo>
                    <a:pt x="108" y="375"/>
                  </a:lnTo>
                  <a:lnTo>
                    <a:pt x="143" y="494"/>
                  </a:lnTo>
                  <a:lnTo>
                    <a:pt x="0" y="566"/>
                  </a:lnTo>
                  <a:lnTo>
                    <a:pt x="2" y="574"/>
                  </a:lnTo>
                  <a:lnTo>
                    <a:pt x="605" y="662"/>
                  </a:lnTo>
                  <a:lnTo>
                    <a:pt x="781" y="700"/>
                  </a:lnTo>
                  <a:lnTo>
                    <a:pt x="1133" y="776"/>
                  </a:lnTo>
                  <a:lnTo>
                    <a:pt x="1744" y="894"/>
                  </a:lnTo>
                  <a:lnTo>
                    <a:pt x="2273" y="1010"/>
                  </a:lnTo>
                  <a:lnTo>
                    <a:pt x="2365" y="1044"/>
                  </a:lnTo>
                  <a:lnTo>
                    <a:pt x="2458" y="1081"/>
                  </a:lnTo>
                  <a:lnTo>
                    <a:pt x="2625" y="1089"/>
                  </a:lnTo>
                  <a:lnTo>
                    <a:pt x="2728" y="1157"/>
                  </a:lnTo>
                  <a:lnTo>
                    <a:pt x="2903" y="1193"/>
                  </a:lnTo>
                  <a:lnTo>
                    <a:pt x="3078" y="1231"/>
                  </a:lnTo>
                  <a:lnTo>
                    <a:pt x="3269" y="1315"/>
                  </a:lnTo>
                  <a:lnTo>
                    <a:pt x="3534" y="1378"/>
                  </a:lnTo>
                  <a:lnTo>
                    <a:pt x="3796" y="1426"/>
                  </a:lnTo>
                  <a:lnTo>
                    <a:pt x="3882" y="1441"/>
                  </a:lnTo>
                  <a:lnTo>
                    <a:pt x="3885" y="1450"/>
                  </a:lnTo>
                  <a:lnTo>
                    <a:pt x="3968" y="1452"/>
                  </a:lnTo>
                  <a:lnTo>
                    <a:pt x="4051" y="1457"/>
                  </a:lnTo>
                  <a:lnTo>
                    <a:pt x="3969" y="1455"/>
                  </a:lnTo>
                  <a:lnTo>
                    <a:pt x="3979" y="1491"/>
                  </a:lnTo>
                  <a:lnTo>
                    <a:pt x="4066" y="1507"/>
                  </a:lnTo>
                  <a:lnTo>
                    <a:pt x="4152" y="1519"/>
                  </a:lnTo>
                  <a:lnTo>
                    <a:pt x="4163" y="1556"/>
                  </a:lnTo>
                  <a:lnTo>
                    <a:pt x="4250" y="1571"/>
                  </a:lnTo>
                  <a:lnTo>
                    <a:pt x="4333" y="1574"/>
                  </a:lnTo>
                  <a:lnTo>
                    <a:pt x="4429" y="1620"/>
                  </a:lnTo>
                  <a:lnTo>
                    <a:pt x="4520" y="1651"/>
                  </a:lnTo>
                  <a:lnTo>
                    <a:pt x="4604" y="1653"/>
                  </a:lnTo>
                  <a:lnTo>
                    <a:pt x="4687" y="1655"/>
                  </a:lnTo>
                  <a:lnTo>
                    <a:pt x="4683" y="1645"/>
                  </a:lnTo>
                  <a:lnTo>
                    <a:pt x="4772" y="1666"/>
                  </a:lnTo>
                  <a:lnTo>
                    <a:pt x="4781" y="1696"/>
                  </a:lnTo>
                  <a:lnTo>
                    <a:pt x="4872" y="1726"/>
                  </a:lnTo>
                  <a:lnTo>
                    <a:pt x="4984" y="1827"/>
                  </a:lnTo>
                  <a:lnTo>
                    <a:pt x="5248" y="1884"/>
                  </a:lnTo>
                  <a:lnTo>
                    <a:pt x="5514" y="1948"/>
                  </a:lnTo>
                  <a:lnTo>
                    <a:pt x="5507" y="1923"/>
                  </a:lnTo>
                  <a:lnTo>
                    <a:pt x="5583" y="1903"/>
                  </a:lnTo>
                  <a:lnTo>
                    <a:pt x="5658" y="1877"/>
                  </a:lnTo>
                  <a:lnTo>
                    <a:pt x="5655" y="1870"/>
                  </a:lnTo>
                  <a:lnTo>
                    <a:pt x="5736" y="1863"/>
                  </a:lnTo>
                  <a:lnTo>
                    <a:pt x="6012" y="1960"/>
                  </a:lnTo>
                  <a:lnTo>
                    <a:pt x="6365" y="2042"/>
                  </a:lnTo>
                  <a:lnTo>
                    <a:pt x="6568" y="2173"/>
                  </a:lnTo>
                  <a:lnTo>
                    <a:pt x="8221" y="2748"/>
                  </a:lnTo>
                  <a:lnTo>
                    <a:pt x="8231" y="2784"/>
                  </a:lnTo>
                  <a:lnTo>
                    <a:pt x="8320" y="2805"/>
                  </a:lnTo>
                  <a:lnTo>
                    <a:pt x="8404" y="2813"/>
                  </a:lnTo>
                  <a:lnTo>
                    <a:pt x="8416" y="2850"/>
                  </a:lnTo>
                  <a:lnTo>
                    <a:pt x="8504" y="2871"/>
                  </a:lnTo>
                  <a:lnTo>
                    <a:pt x="8589" y="2878"/>
                  </a:lnTo>
                  <a:lnTo>
                    <a:pt x="8599" y="2916"/>
                  </a:lnTo>
                  <a:lnTo>
                    <a:pt x="8688" y="2937"/>
                  </a:lnTo>
                  <a:lnTo>
                    <a:pt x="8773" y="2945"/>
                  </a:lnTo>
                  <a:lnTo>
                    <a:pt x="8791" y="3006"/>
                  </a:lnTo>
                  <a:lnTo>
                    <a:pt x="8958" y="3011"/>
                  </a:lnTo>
                  <a:lnTo>
                    <a:pt x="8976" y="3073"/>
                  </a:lnTo>
                  <a:lnTo>
                    <a:pt x="9060" y="3081"/>
                  </a:lnTo>
                  <a:lnTo>
                    <a:pt x="9143" y="3104"/>
                  </a:lnTo>
                  <a:lnTo>
                    <a:pt x="9144" y="3111"/>
                  </a:lnTo>
                  <a:lnTo>
                    <a:pt x="9197" y="3133"/>
                  </a:lnTo>
                  <a:lnTo>
                    <a:pt x="9241" y="3137"/>
                  </a:lnTo>
                  <a:lnTo>
                    <a:pt x="9256" y="3185"/>
                  </a:lnTo>
                  <a:lnTo>
                    <a:pt x="9344" y="3207"/>
                  </a:lnTo>
                  <a:lnTo>
                    <a:pt x="9429" y="3215"/>
                  </a:lnTo>
                  <a:lnTo>
                    <a:pt x="9440" y="3252"/>
                  </a:lnTo>
                  <a:lnTo>
                    <a:pt x="9529" y="3273"/>
                  </a:lnTo>
                  <a:lnTo>
                    <a:pt x="9614" y="3283"/>
                  </a:lnTo>
                  <a:lnTo>
                    <a:pt x="9632" y="3343"/>
                  </a:lnTo>
                  <a:lnTo>
                    <a:pt x="9717" y="3353"/>
                  </a:lnTo>
                  <a:lnTo>
                    <a:pt x="9728" y="3389"/>
                  </a:lnTo>
                  <a:lnTo>
                    <a:pt x="9816" y="3412"/>
                  </a:lnTo>
                  <a:lnTo>
                    <a:pt x="9902" y="3422"/>
                  </a:lnTo>
                  <a:lnTo>
                    <a:pt x="9912" y="3457"/>
                  </a:lnTo>
                  <a:lnTo>
                    <a:pt x="10002" y="3480"/>
                  </a:lnTo>
                  <a:lnTo>
                    <a:pt x="10087" y="3491"/>
                  </a:lnTo>
                  <a:lnTo>
                    <a:pt x="10104" y="3550"/>
                  </a:lnTo>
                  <a:lnTo>
                    <a:pt x="10190" y="3562"/>
                  </a:lnTo>
                  <a:lnTo>
                    <a:pt x="10194" y="3576"/>
                  </a:lnTo>
                  <a:lnTo>
                    <a:pt x="10280" y="3585"/>
                  </a:lnTo>
                  <a:lnTo>
                    <a:pt x="10292" y="3626"/>
                  </a:lnTo>
                  <a:lnTo>
                    <a:pt x="10375" y="3632"/>
                  </a:lnTo>
                  <a:lnTo>
                    <a:pt x="10373" y="3624"/>
                  </a:lnTo>
                  <a:lnTo>
                    <a:pt x="10375" y="3632"/>
                  </a:lnTo>
                  <a:lnTo>
                    <a:pt x="10473" y="3683"/>
                  </a:lnTo>
                  <a:lnTo>
                    <a:pt x="13295" y="5154"/>
                  </a:lnTo>
                  <a:lnTo>
                    <a:pt x="15147" y="6408"/>
                  </a:lnTo>
                  <a:lnTo>
                    <a:pt x="15914" y="7054"/>
                  </a:lnTo>
                  <a:lnTo>
                    <a:pt x="16522" y="7718"/>
                  </a:lnTo>
                  <a:lnTo>
                    <a:pt x="16538" y="7775"/>
                  </a:lnTo>
                  <a:lnTo>
                    <a:pt x="16386" y="7816"/>
                  </a:lnTo>
                  <a:lnTo>
                    <a:pt x="16384" y="7812"/>
                  </a:lnTo>
                  <a:lnTo>
                    <a:pt x="16282" y="7746"/>
                  </a:lnTo>
                  <a:lnTo>
                    <a:pt x="16090" y="7649"/>
                  </a:lnTo>
                  <a:lnTo>
                    <a:pt x="16114" y="7733"/>
                  </a:lnTo>
                  <a:lnTo>
                    <a:pt x="16040" y="7761"/>
                  </a:lnTo>
                  <a:lnTo>
                    <a:pt x="16267" y="7971"/>
                  </a:lnTo>
                  <a:lnTo>
                    <a:pt x="16413" y="8186"/>
                  </a:lnTo>
                  <a:lnTo>
                    <a:pt x="16477" y="8406"/>
                  </a:lnTo>
                  <a:lnTo>
                    <a:pt x="16704" y="8619"/>
                  </a:lnTo>
                  <a:lnTo>
                    <a:pt x="16722" y="8677"/>
                  </a:lnTo>
                  <a:lnTo>
                    <a:pt x="16659" y="8744"/>
                  </a:lnTo>
                  <a:lnTo>
                    <a:pt x="16749" y="8768"/>
                  </a:lnTo>
                  <a:lnTo>
                    <a:pt x="16837" y="8791"/>
                  </a:lnTo>
                  <a:lnTo>
                    <a:pt x="16762" y="8813"/>
                  </a:lnTo>
                  <a:lnTo>
                    <a:pt x="16767" y="8830"/>
                  </a:lnTo>
                  <a:lnTo>
                    <a:pt x="16854" y="8846"/>
                  </a:lnTo>
                  <a:lnTo>
                    <a:pt x="16788" y="8901"/>
                  </a:lnTo>
                  <a:lnTo>
                    <a:pt x="16803" y="8953"/>
                  </a:lnTo>
                  <a:lnTo>
                    <a:pt x="16891" y="8973"/>
                  </a:lnTo>
                  <a:lnTo>
                    <a:pt x="16980" y="8994"/>
                  </a:lnTo>
                  <a:lnTo>
                    <a:pt x="16922" y="9077"/>
                  </a:lnTo>
                  <a:lnTo>
                    <a:pt x="16946" y="9158"/>
                  </a:lnTo>
                  <a:lnTo>
                    <a:pt x="17050" y="9231"/>
                  </a:lnTo>
                  <a:lnTo>
                    <a:pt x="17075" y="9317"/>
                  </a:lnTo>
                  <a:lnTo>
                    <a:pt x="17018" y="9405"/>
                  </a:lnTo>
                  <a:lnTo>
                    <a:pt x="17113" y="9444"/>
                  </a:lnTo>
                  <a:lnTo>
                    <a:pt x="17206" y="9482"/>
                  </a:lnTo>
                  <a:lnTo>
                    <a:pt x="17151" y="9575"/>
                  </a:lnTo>
                  <a:lnTo>
                    <a:pt x="17177" y="9665"/>
                  </a:lnTo>
                  <a:lnTo>
                    <a:pt x="17285" y="9749"/>
                  </a:lnTo>
                  <a:lnTo>
                    <a:pt x="17488" y="10439"/>
                  </a:lnTo>
                  <a:lnTo>
                    <a:pt x="17508" y="10786"/>
                  </a:lnTo>
                  <a:lnTo>
                    <a:pt x="17609" y="11130"/>
                  </a:lnTo>
                  <a:lnTo>
                    <a:pt x="17647" y="12097"/>
                  </a:lnTo>
                  <a:lnTo>
                    <a:pt x="17518" y="13057"/>
                  </a:lnTo>
                  <a:lnTo>
                    <a:pt x="17222" y="14011"/>
                  </a:lnTo>
                  <a:lnTo>
                    <a:pt x="16678" y="14962"/>
                  </a:lnTo>
                  <a:lnTo>
                    <a:pt x="16552" y="15093"/>
                  </a:lnTo>
                  <a:lnTo>
                    <a:pt x="16465" y="15355"/>
                  </a:lnTo>
                  <a:lnTo>
                    <a:pt x="15772" y="16076"/>
                  </a:lnTo>
                  <a:lnTo>
                    <a:pt x="15159" y="16793"/>
                  </a:lnTo>
                  <a:lnTo>
                    <a:pt x="14699" y="17189"/>
                  </a:lnTo>
                  <a:lnTo>
                    <a:pt x="13941" y="17971"/>
                  </a:lnTo>
                  <a:lnTo>
                    <a:pt x="13494" y="18411"/>
                  </a:lnTo>
                  <a:lnTo>
                    <a:pt x="13509" y="18463"/>
                  </a:lnTo>
                  <a:lnTo>
                    <a:pt x="13442" y="18514"/>
                  </a:lnTo>
                  <a:lnTo>
                    <a:pt x="13290" y="18559"/>
                  </a:lnTo>
                  <a:lnTo>
                    <a:pt x="13229" y="18629"/>
                  </a:lnTo>
                  <a:lnTo>
                    <a:pt x="13250" y="18701"/>
                  </a:lnTo>
                  <a:lnTo>
                    <a:pt x="13170" y="18710"/>
                  </a:lnTo>
                  <a:lnTo>
                    <a:pt x="13179" y="18741"/>
                  </a:lnTo>
                  <a:lnTo>
                    <a:pt x="12946" y="18787"/>
                  </a:lnTo>
                  <a:lnTo>
                    <a:pt x="12990" y="18936"/>
                  </a:lnTo>
                  <a:lnTo>
                    <a:pt x="12756" y="18982"/>
                  </a:lnTo>
                  <a:lnTo>
                    <a:pt x="12692" y="19043"/>
                  </a:lnTo>
                  <a:lnTo>
                    <a:pt x="12715" y="19124"/>
                  </a:lnTo>
                  <a:lnTo>
                    <a:pt x="12563" y="19167"/>
                  </a:lnTo>
                  <a:lnTo>
                    <a:pt x="12406" y="19194"/>
                  </a:lnTo>
                  <a:lnTo>
                    <a:pt x="12202" y="19060"/>
                  </a:lnTo>
                  <a:lnTo>
                    <a:pt x="12180" y="18986"/>
                  </a:lnTo>
                  <a:lnTo>
                    <a:pt x="12079" y="18919"/>
                  </a:lnTo>
                  <a:lnTo>
                    <a:pt x="10760" y="17799"/>
                  </a:lnTo>
                  <a:lnTo>
                    <a:pt x="9051" y="16750"/>
                  </a:lnTo>
                  <a:lnTo>
                    <a:pt x="7467" y="16405"/>
                  </a:lnTo>
                  <a:lnTo>
                    <a:pt x="6957" y="16351"/>
                  </a:lnTo>
                  <a:lnTo>
                    <a:pt x="6520" y="16268"/>
                  </a:lnTo>
                  <a:lnTo>
                    <a:pt x="6428" y="16235"/>
                  </a:lnTo>
                  <a:lnTo>
                    <a:pt x="6099" y="16235"/>
                  </a:lnTo>
                  <a:lnTo>
                    <a:pt x="5800" y="16340"/>
                  </a:lnTo>
                  <a:lnTo>
                    <a:pt x="6087" y="16476"/>
                  </a:lnTo>
                  <a:lnTo>
                    <a:pt x="6104" y="16533"/>
                  </a:lnTo>
                  <a:lnTo>
                    <a:pt x="6203" y="16588"/>
                  </a:lnTo>
                  <a:lnTo>
                    <a:pt x="6300" y="16641"/>
                  </a:lnTo>
                  <a:lnTo>
                    <a:pt x="7120" y="17184"/>
                  </a:lnTo>
                  <a:lnTo>
                    <a:pt x="7861" y="17743"/>
                  </a:lnTo>
                  <a:lnTo>
                    <a:pt x="8442" y="18318"/>
                  </a:lnTo>
                  <a:lnTo>
                    <a:pt x="8944" y="18906"/>
                  </a:lnTo>
                  <a:lnTo>
                    <a:pt x="8962" y="18966"/>
                  </a:lnTo>
                  <a:lnTo>
                    <a:pt x="8900" y="19034"/>
                  </a:lnTo>
                  <a:lnTo>
                    <a:pt x="8989" y="19057"/>
                  </a:lnTo>
                  <a:lnTo>
                    <a:pt x="9078" y="19080"/>
                  </a:lnTo>
                  <a:lnTo>
                    <a:pt x="9022" y="19170"/>
                  </a:lnTo>
                  <a:lnTo>
                    <a:pt x="9048" y="19257"/>
                  </a:lnTo>
                  <a:lnTo>
                    <a:pt x="9141" y="19295"/>
                  </a:lnTo>
                  <a:lnTo>
                    <a:pt x="9235" y="19332"/>
                  </a:lnTo>
                  <a:lnTo>
                    <a:pt x="9179" y="19422"/>
                  </a:lnTo>
                  <a:lnTo>
                    <a:pt x="9204" y="19508"/>
                  </a:lnTo>
                  <a:lnTo>
                    <a:pt x="9310" y="19588"/>
                  </a:lnTo>
                  <a:lnTo>
                    <a:pt x="9404" y="20186"/>
                  </a:lnTo>
                  <a:lnTo>
                    <a:pt x="9492" y="20483"/>
                  </a:lnTo>
                  <a:lnTo>
                    <a:pt x="9498" y="20783"/>
                  </a:lnTo>
                  <a:lnTo>
                    <a:pt x="9577" y="21054"/>
                  </a:lnTo>
                  <a:lnTo>
                    <a:pt x="9749" y="21077"/>
                  </a:lnTo>
                  <a:lnTo>
                    <a:pt x="10007" y="21113"/>
                  </a:lnTo>
                  <a:lnTo>
                    <a:pt x="10023" y="21169"/>
                  </a:lnTo>
                  <a:lnTo>
                    <a:pt x="10197" y="21200"/>
                  </a:lnTo>
                  <a:lnTo>
                    <a:pt x="10644" y="21320"/>
                  </a:lnTo>
                  <a:lnTo>
                    <a:pt x="10996" y="21395"/>
                  </a:lnTo>
                  <a:lnTo>
                    <a:pt x="11420" y="21439"/>
                  </a:lnTo>
                  <a:lnTo>
                    <a:pt x="12445" y="21562"/>
                  </a:lnTo>
                  <a:lnTo>
                    <a:pt x="13115" y="21600"/>
                  </a:lnTo>
                  <a:lnTo>
                    <a:pt x="13747" y="21504"/>
                  </a:lnTo>
                  <a:lnTo>
                    <a:pt x="14815" y="21219"/>
                  </a:lnTo>
                  <a:lnTo>
                    <a:pt x="15192" y="21102"/>
                  </a:lnTo>
                  <a:lnTo>
                    <a:pt x="15872" y="20892"/>
                  </a:lnTo>
                  <a:lnTo>
                    <a:pt x="16401" y="20731"/>
                  </a:lnTo>
                  <a:lnTo>
                    <a:pt x="17013" y="20572"/>
                  </a:lnTo>
                  <a:lnTo>
                    <a:pt x="18453" y="20146"/>
                  </a:lnTo>
                  <a:lnTo>
                    <a:pt x="19798" y="19679"/>
                  </a:lnTo>
                  <a:lnTo>
                    <a:pt x="20877" y="19147"/>
                  </a:lnTo>
                  <a:lnTo>
                    <a:pt x="21600" y="18527"/>
                  </a:lnTo>
                  <a:close/>
                </a:path>
              </a:pathLst>
            </a:custGeom>
            <a:solidFill>
              <a:srgbClr val="2E2E2E"/>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7" name="Google Shape;307;p28"/>
            <p:cNvSpPr/>
            <p:nvPr/>
          </p:nvSpPr>
          <p:spPr>
            <a:xfrm>
              <a:off x="67747" y="71284"/>
              <a:ext cx="12701" cy="12701"/>
            </a:xfrm>
            <a:custGeom>
              <a:avLst/>
              <a:gdLst/>
              <a:ahLst/>
              <a:cxnLst/>
              <a:rect l="l" t="t" r="r" b="b"/>
              <a:pathLst>
                <a:path w="21600" h="21600" extrusionOk="0">
                  <a:moveTo>
                    <a:pt x="21600" y="21600"/>
                  </a:moveTo>
                  <a:lnTo>
                    <a:pt x="10750" y="10569"/>
                  </a:lnTo>
                  <a:lnTo>
                    <a:pt x="0" y="0"/>
                  </a:lnTo>
                  <a:lnTo>
                    <a:pt x="1383" y="16433"/>
                  </a:lnTo>
                  <a:lnTo>
                    <a:pt x="21600"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11" name="Google Shape;311;p28"/>
          <p:cNvGrpSpPr/>
          <p:nvPr/>
        </p:nvGrpSpPr>
        <p:grpSpPr>
          <a:xfrm>
            <a:off x="-59661" y="579350"/>
            <a:ext cx="24672730" cy="650915"/>
            <a:chOff x="0" y="0"/>
            <a:chExt cx="24672729" cy="650914"/>
          </a:xfrm>
        </p:grpSpPr>
        <p:cxnSp>
          <p:nvCxnSpPr>
            <p:cNvPr id="312" name="Google Shape;312;p28"/>
            <p:cNvCxnSpPr/>
            <p:nvPr/>
          </p:nvCxnSpPr>
          <p:spPr>
            <a:xfrm>
              <a:off x="0" y="0"/>
              <a:ext cx="24672729" cy="0"/>
            </a:xfrm>
            <a:prstGeom prst="straightConnector1">
              <a:avLst/>
            </a:prstGeom>
            <a:noFill/>
            <a:ln w="47600" cap="flat" cmpd="sng">
              <a:solidFill>
                <a:srgbClr val="589DEF"/>
              </a:solidFill>
              <a:prstDash val="solid"/>
              <a:round/>
              <a:headEnd type="none" w="sm" len="sm"/>
              <a:tailEnd type="none" w="sm" len="sm"/>
            </a:ln>
          </p:spPr>
        </p:cxnSp>
        <p:cxnSp>
          <p:nvCxnSpPr>
            <p:cNvPr id="313" name="Google Shape;313;p28"/>
            <p:cNvCxnSpPr/>
            <p:nvPr/>
          </p:nvCxnSpPr>
          <p:spPr>
            <a:xfrm rot="10800000" flipH="1">
              <a:off x="5662973" y="1729"/>
              <a:ext cx="1" cy="649185"/>
            </a:xfrm>
            <a:prstGeom prst="straightConnector1">
              <a:avLst/>
            </a:prstGeom>
            <a:noFill/>
            <a:ln w="47375" cap="flat" cmpd="sng">
              <a:solidFill>
                <a:srgbClr val="589DEF"/>
              </a:solidFill>
              <a:prstDash val="solid"/>
              <a:round/>
              <a:headEnd type="none" w="sm" len="sm"/>
              <a:tailEnd type="none" w="sm" len="sm"/>
            </a:ln>
          </p:spPr>
        </p:cxnSp>
        <p:sp>
          <p:nvSpPr>
            <p:cNvPr id="314" name="Google Shape;314;p28"/>
            <p:cNvSpPr/>
            <p:nvPr/>
          </p:nvSpPr>
          <p:spPr>
            <a:xfrm>
              <a:off x="5566596" y="522750"/>
              <a:ext cx="192755" cy="128164"/>
            </a:xfrm>
            <a:custGeom>
              <a:avLst/>
              <a:gdLst/>
              <a:ahLst/>
              <a:cxnLst/>
              <a:rect l="l" t="t" r="r" b="b"/>
              <a:pathLst>
                <a:path w="21600" h="21600" extrusionOk="0">
                  <a:moveTo>
                    <a:pt x="0" y="0"/>
                  </a:moveTo>
                  <a:lnTo>
                    <a:pt x="10800" y="21600"/>
                  </a:lnTo>
                  <a:lnTo>
                    <a:pt x="21600" y="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15" name="Google Shape;315;p28"/>
            <p:cNvCxnSpPr/>
            <p:nvPr/>
          </p:nvCxnSpPr>
          <p:spPr>
            <a:xfrm rot="10800000" flipH="1">
              <a:off x="19553572" y="1729"/>
              <a:ext cx="1" cy="649185"/>
            </a:xfrm>
            <a:prstGeom prst="straightConnector1">
              <a:avLst/>
            </a:prstGeom>
            <a:noFill/>
            <a:ln w="47375" cap="flat" cmpd="sng">
              <a:solidFill>
                <a:srgbClr val="589DEF"/>
              </a:solidFill>
              <a:prstDash val="solid"/>
              <a:round/>
              <a:headEnd type="none" w="sm" len="sm"/>
              <a:tailEnd type="none" w="sm" len="sm"/>
            </a:ln>
          </p:spPr>
        </p:cxnSp>
        <p:sp>
          <p:nvSpPr>
            <p:cNvPr id="316" name="Google Shape;316;p28"/>
            <p:cNvSpPr/>
            <p:nvPr/>
          </p:nvSpPr>
          <p:spPr>
            <a:xfrm>
              <a:off x="19457196" y="522750"/>
              <a:ext cx="192755" cy="128164"/>
            </a:xfrm>
            <a:custGeom>
              <a:avLst/>
              <a:gdLst/>
              <a:ahLst/>
              <a:cxnLst/>
              <a:rect l="l" t="t" r="r" b="b"/>
              <a:pathLst>
                <a:path w="21600" h="21600" extrusionOk="0">
                  <a:moveTo>
                    <a:pt x="0" y="0"/>
                  </a:moveTo>
                  <a:lnTo>
                    <a:pt x="10800" y="21600"/>
                  </a:lnTo>
                  <a:lnTo>
                    <a:pt x="21600" y="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3A565AD8-C1F2-3AFF-401D-2BAED3B148BB}"/>
              </a:ext>
            </a:extLst>
          </p:cNvPr>
          <p:cNvPicPr>
            <a:picLocks noChangeAspect="1"/>
          </p:cNvPicPr>
          <p:nvPr/>
        </p:nvPicPr>
        <p:blipFill>
          <a:blip r:embed="rId3"/>
          <a:stretch>
            <a:fillRect/>
          </a:stretch>
        </p:blipFill>
        <p:spPr>
          <a:xfrm>
            <a:off x="4026563" y="3375050"/>
            <a:ext cx="17376111" cy="90483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5A15F9-F43E-3F17-C1CD-E4336F766FA1}"/>
              </a:ext>
            </a:extLst>
          </p:cNvPr>
          <p:cNvPicPr>
            <a:picLocks noChangeAspect="1"/>
          </p:cNvPicPr>
          <p:nvPr/>
        </p:nvPicPr>
        <p:blipFill>
          <a:blip r:embed="rId2"/>
          <a:stretch>
            <a:fillRect/>
          </a:stretch>
        </p:blipFill>
        <p:spPr>
          <a:xfrm>
            <a:off x="2369850" y="3147741"/>
            <a:ext cx="20409863" cy="8167959"/>
          </a:xfrm>
          <a:prstGeom prst="rect">
            <a:avLst/>
          </a:prstGeom>
        </p:spPr>
      </p:pic>
      <p:sp>
        <p:nvSpPr>
          <p:cNvPr id="4" name="TextBox 3">
            <a:extLst>
              <a:ext uri="{FF2B5EF4-FFF2-40B4-BE49-F238E27FC236}">
                <a16:creationId xmlns:a16="http://schemas.microsoft.com/office/drawing/2014/main" id="{F6B326A4-4936-4F8A-37A7-6982757751D2}"/>
              </a:ext>
            </a:extLst>
          </p:cNvPr>
          <p:cNvSpPr txBox="1"/>
          <p:nvPr/>
        </p:nvSpPr>
        <p:spPr>
          <a:xfrm>
            <a:off x="5972175" y="857249"/>
            <a:ext cx="11144249" cy="1015663"/>
          </a:xfrm>
          <a:prstGeom prst="rect">
            <a:avLst/>
          </a:prstGeom>
          <a:noFill/>
        </p:spPr>
        <p:txBody>
          <a:bodyPr wrap="square" rtlCol="0">
            <a:spAutoFit/>
          </a:bodyPr>
          <a:lstStyle/>
          <a:p>
            <a:pPr algn="ctr"/>
            <a:r>
              <a:rPr lang="en-IN" sz="6000" dirty="0"/>
              <a:t>Plant Leaf Detection Output</a:t>
            </a:r>
          </a:p>
        </p:txBody>
      </p:sp>
      <p:grpSp>
        <p:nvGrpSpPr>
          <p:cNvPr id="2" name="Google Shape;217;p22">
            <a:extLst>
              <a:ext uri="{FF2B5EF4-FFF2-40B4-BE49-F238E27FC236}">
                <a16:creationId xmlns:a16="http://schemas.microsoft.com/office/drawing/2014/main" id="{BBE0466A-BF48-0591-D300-635EC124BAE3}"/>
              </a:ext>
            </a:extLst>
          </p:cNvPr>
          <p:cNvGrpSpPr/>
          <p:nvPr/>
        </p:nvGrpSpPr>
        <p:grpSpPr>
          <a:xfrm>
            <a:off x="-3264188" y="1179889"/>
            <a:ext cx="9404629" cy="241909"/>
            <a:chOff x="0" y="0"/>
            <a:chExt cx="9404628" cy="241908"/>
          </a:xfrm>
        </p:grpSpPr>
        <p:sp>
          <p:nvSpPr>
            <p:cNvPr id="5" name="Google Shape;218;p22">
              <a:extLst>
                <a:ext uri="{FF2B5EF4-FFF2-40B4-BE49-F238E27FC236}">
                  <a16:creationId xmlns:a16="http://schemas.microsoft.com/office/drawing/2014/main" id="{1BC1FFF1-136A-2539-47C4-058D9EC3AD4B}"/>
                </a:ext>
              </a:extLst>
            </p:cNvPr>
            <p:cNvSpPr/>
            <p:nvPr/>
          </p:nvSpPr>
          <p:spPr>
            <a:xfrm>
              <a:off x="0" y="80636"/>
              <a:ext cx="9404628" cy="80636"/>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 name="Google Shape;219;p22">
              <a:extLst>
                <a:ext uri="{FF2B5EF4-FFF2-40B4-BE49-F238E27FC236}">
                  <a16:creationId xmlns:a16="http://schemas.microsoft.com/office/drawing/2014/main" id="{9AA19E7C-526A-481E-BE95-D45E1EB9491C}"/>
                </a:ext>
              </a:extLst>
            </p:cNvPr>
            <p:cNvSpPr/>
            <p:nvPr/>
          </p:nvSpPr>
          <p:spPr>
            <a:xfrm>
              <a:off x="9243218" y="0"/>
              <a:ext cx="161408" cy="241908"/>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7" name="Google Shape;279;p26">
            <a:extLst>
              <a:ext uri="{FF2B5EF4-FFF2-40B4-BE49-F238E27FC236}">
                <a16:creationId xmlns:a16="http://schemas.microsoft.com/office/drawing/2014/main" id="{0953C2EE-1F36-92A9-D30A-162392AAE38E}"/>
              </a:ext>
            </a:extLst>
          </p:cNvPr>
          <p:cNvSpPr/>
          <p:nvPr/>
        </p:nvSpPr>
        <p:spPr>
          <a:xfrm>
            <a:off x="17525365" y="1268268"/>
            <a:ext cx="7823889" cy="65152"/>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81152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8;p21">
            <a:extLst>
              <a:ext uri="{FF2B5EF4-FFF2-40B4-BE49-F238E27FC236}">
                <a16:creationId xmlns:a16="http://schemas.microsoft.com/office/drawing/2014/main" id="{14A23412-210C-865C-23A3-62A6BEA12823}"/>
              </a:ext>
            </a:extLst>
          </p:cNvPr>
          <p:cNvSpPr/>
          <p:nvPr/>
        </p:nvSpPr>
        <p:spPr>
          <a:xfrm>
            <a:off x="10843053" y="3721643"/>
            <a:ext cx="13918345" cy="7971565"/>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D6F4F23-708D-228A-CCCF-D8EC86261D02}"/>
              </a:ext>
            </a:extLst>
          </p:cNvPr>
          <p:cNvPicPr>
            <a:picLocks noChangeAspect="1"/>
          </p:cNvPicPr>
          <p:nvPr/>
        </p:nvPicPr>
        <p:blipFill>
          <a:blip r:embed="rId2"/>
          <a:stretch>
            <a:fillRect/>
          </a:stretch>
        </p:blipFill>
        <p:spPr>
          <a:xfrm>
            <a:off x="5296074" y="1545479"/>
            <a:ext cx="12858750" cy="6949271"/>
          </a:xfrm>
          <a:prstGeom prst="rect">
            <a:avLst/>
          </a:prstGeom>
        </p:spPr>
      </p:pic>
      <p:pic>
        <p:nvPicPr>
          <p:cNvPr id="6" name="Picture 5">
            <a:extLst>
              <a:ext uri="{FF2B5EF4-FFF2-40B4-BE49-F238E27FC236}">
                <a16:creationId xmlns:a16="http://schemas.microsoft.com/office/drawing/2014/main" id="{BE7A1D96-3149-1E6B-BB27-8FA794F87560}"/>
              </a:ext>
            </a:extLst>
          </p:cNvPr>
          <p:cNvPicPr>
            <a:picLocks noChangeAspect="1"/>
          </p:cNvPicPr>
          <p:nvPr/>
        </p:nvPicPr>
        <p:blipFill>
          <a:blip r:embed="rId3"/>
          <a:stretch>
            <a:fillRect/>
          </a:stretch>
        </p:blipFill>
        <p:spPr>
          <a:xfrm>
            <a:off x="5296074" y="8494750"/>
            <a:ext cx="12858751" cy="5427729"/>
          </a:xfrm>
          <a:prstGeom prst="rect">
            <a:avLst/>
          </a:prstGeom>
        </p:spPr>
      </p:pic>
      <p:sp>
        <p:nvSpPr>
          <p:cNvPr id="7" name="TextBox 6">
            <a:extLst>
              <a:ext uri="{FF2B5EF4-FFF2-40B4-BE49-F238E27FC236}">
                <a16:creationId xmlns:a16="http://schemas.microsoft.com/office/drawing/2014/main" id="{9A040225-C1B0-3A7A-6CE7-D82019580849}"/>
              </a:ext>
            </a:extLst>
          </p:cNvPr>
          <p:cNvSpPr txBox="1"/>
          <p:nvPr/>
        </p:nvSpPr>
        <p:spPr>
          <a:xfrm>
            <a:off x="16883871" y="4051619"/>
            <a:ext cx="8925446" cy="769441"/>
          </a:xfrm>
          <a:prstGeom prst="rect">
            <a:avLst/>
          </a:prstGeom>
          <a:noFill/>
        </p:spPr>
        <p:txBody>
          <a:bodyPr wrap="square" rtlCol="0">
            <a:spAutoFit/>
          </a:bodyPr>
          <a:lstStyle/>
          <a:p>
            <a:pPr algn="ctr"/>
            <a:r>
              <a:rPr lang="en-IN" sz="4400" dirty="0"/>
              <a:t>Crop Recommendation</a:t>
            </a:r>
          </a:p>
        </p:txBody>
      </p:sp>
      <p:sp>
        <p:nvSpPr>
          <p:cNvPr id="8" name="TextBox 7">
            <a:extLst>
              <a:ext uri="{FF2B5EF4-FFF2-40B4-BE49-F238E27FC236}">
                <a16:creationId xmlns:a16="http://schemas.microsoft.com/office/drawing/2014/main" id="{F253353D-9075-230F-A8A0-1AA5A4FA1475}"/>
              </a:ext>
            </a:extLst>
          </p:cNvPr>
          <p:cNvSpPr txBox="1"/>
          <p:nvPr/>
        </p:nvSpPr>
        <p:spPr>
          <a:xfrm>
            <a:off x="19116767" y="5063017"/>
            <a:ext cx="4943474" cy="6247864"/>
          </a:xfrm>
          <a:prstGeom prst="rect">
            <a:avLst/>
          </a:prstGeom>
          <a:noFill/>
        </p:spPr>
        <p:txBody>
          <a:bodyPr wrap="square" rtlCol="0">
            <a:spAutoFit/>
          </a:bodyPr>
          <a:lstStyle/>
          <a:p>
            <a:r>
              <a:rPr lang="en-IN" sz="4000" dirty="0"/>
              <a:t>INPUT: </a:t>
            </a:r>
          </a:p>
          <a:p>
            <a:r>
              <a:rPr lang="en-IN" sz="4000" dirty="0"/>
              <a:t>Nitrogen</a:t>
            </a:r>
          </a:p>
          <a:p>
            <a:r>
              <a:rPr lang="en-IN" sz="4000" dirty="0"/>
              <a:t>phosphate, potassium, temperature</a:t>
            </a:r>
          </a:p>
          <a:p>
            <a:r>
              <a:rPr lang="en-IN" sz="4000" dirty="0"/>
              <a:t>Ph</a:t>
            </a:r>
          </a:p>
          <a:p>
            <a:r>
              <a:rPr lang="en-IN" sz="4000" dirty="0"/>
              <a:t>Humidity</a:t>
            </a:r>
          </a:p>
          <a:p>
            <a:r>
              <a:rPr lang="en-IN" sz="4000" dirty="0"/>
              <a:t> Rainfall. </a:t>
            </a:r>
          </a:p>
          <a:p>
            <a:r>
              <a:rPr lang="en-IN" sz="4000" dirty="0"/>
              <a:t>OUTPUT: Crop that fits the category.</a:t>
            </a:r>
          </a:p>
        </p:txBody>
      </p:sp>
      <p:grpSp>
        <p:nvGrpSpPr>
          <p:cNvPr id="2" name="Google Shape;217;p22">
            <a:extLst>
              <a:ext uri="{FF2B5EF4-FFF2-40B4-BE49-F238E27FC236}">
                <a16:creationId xmlns:a16="http://schemas.microsoft.com/office/drawing/2014/main" id="{67458001-B5F3-1D8E-088F-5EEA1307C2D1}"/>
              </a:ext>
            </a:extLst>
          </p:cNvPr>
          <p:cNvGrpSpPr/>
          <p:nvPr/>
        </p:nvGrpSpPr>
        <p:grpSpPr>
          <a:xfrm rot="5400000">
            <a:off x="16765235" y="-1455262"/>
            <a:ext cx="9404629" cy="241909"/>
            <a:chOff x="0" y="0"/>
            <a:chExt cx="9404628" cy="241908"/>
          </a:xfrm>
        </p:grpSpPr>
        <p:sp>
          <p:nvSpPr>
            <p:cNvPr id="5" name="Google Shape;218;p22">
              <a:extLst>
                <a:ext uri="{FF2B5EF4-FFF2-40B4-BE49-F238E27FC236}">
                  <a16:creationId xmlns:a16="http://schemas.microsoft.com/office/drawing/2014/main" id="{8B915E37-AB82-E64D-E851-DDD63AEC838E}"/>
                </a:ext>
              </a:extLst>
            </p:cNvPr>
            <p:cNvSpPr/>
            <p:nvPr/>
          </p:nvSpPr>
          <p:spPr>
            <a:xfrm>
              <a:off x="0" y="80636"/>
              <a:ext cx="9404628" cy="80636"/>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 name="Google Shape;219;p22">
              <a:extLst>
                <a:ext uri="{FF2B5EF4-FFF2-40B4-BE49-F238E27FC236}">
                  <a16:creationId xmlns:a16="http://schemas.microsoft.com/office/drawing/2014/main" id="{BA4B6EBE-FCCB-351A-E60B-F2471F82EA83}"/>
                </a:ext>
              </a:extLst>
            </p:cNvPr>
            <p:cNvSpPr/>
            <p:nvPr/>
          </p:nvSpPr>
          <p:spPr>
            <a:xfrm>
              <a:off x="9243218" y="0"/>
              <a:ext cx="161408" cy="241908"/>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4" name="Google Shape;279;p26">
            <a:extLst>
              <a:ext uri="{FF2B5EF4-FFF2-40B4-BE49-F238E27FC236}">
                <a16:creationId xmlns:a16="http://schemas.microsoft.com/office/drawing/2014/main" id="{3CBC69D6-6629-E9ED-A0C4-2CB94C97B9A1}"/>
              </a:ext>
            </a:extLst>
          </p:cNvPr>
          <p:cNvSpPr/>
          <p:nvPr/>
        </p:nvSpPr>
        <p:spPr>
          <a:xfrm rot="5400000">
            <a:off x="18183224" y="15572578"/>
            <a:ext cx="7823889" cy="65152"/>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4C73CC08-1319-F71C-CED2-CABF1219A0E7}"/>
              </a:ext>
            </a:extLst>
          </p:cNvPr>
          <p:cNvSpPr txBox="1"/>
          <p:nvPr/>
        </p:nvSpPr>
        <p:spPr>
          <a:xfrm>
            <a:off x="6153324" y="287859"/>
            <a:ext cx="11144249" cy="1015663"/>
          </a:xfrm>
          <a:prstGeom prst="rect">
            <a:avLst/>
          </a:prstGeom>
          <a:noFill/>
        </p:spPr>
        <p:txBody>
          <a:bodyPr wrap="square" rtlCol="0">
            <a:spAutoFit/>
          </a:bodyPr>
          <a:lstStyle/>
          <a:p>
            <a:pPr algn="ctr"/>
            <a:r>
              <a:rPr lang="en-IN" sz="6000" dirty="0"/>
              <a:t>Crop Recommendation Output</a:t>
            </a:r>
          </a:p>
        </p:txBody>
      </p:sp>
      <p:pic>
        <p:nvPicPr>
          <p:cNvPr id="17" name="Graphic 16" descr="Gears">
            <a:extLst>
              <a:ext uri="{FF2B5EF4-FFF2-40B4-BE49-F238E27FC236}">
                <a16:creationId xmlns:a16="http://schemas.microsoft.com/office/drawing/2014/main" id="{2B531A4C-C94A-6C5B-53C5-478B6FF514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593" y="1526191"/>
            <a:ext cx="2910148" cy="2910148"/>
          </a:xfrm>
          <a:prstGeom prst="rect">
            <a:avLst/>
          </a:prstGeom>
        </p:spPr>
      </p:pic>
    </p:spTree>
    <p:extLst>
      <p:ext uri="{BB962C8B-B14F-4D97-AF65-F5344CB8AC3E}">
        <p14:creationId xmlns:p14="http://schemas.microsoft.com/office/powerpoint/2010/main" val="310204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9"/>
          <p:cNvSpPr txBox="1">
            <a:spLocks noGrp="1"/>
          </p:cNvSpPr>
          <p:nvPr>
            <p:ph type="title" idx="4294967295"/>
          </p:nvPr>
        </p:nvSpPr>
        <p:spPr>
          <a:xfrm>
            <a:off x="8678480" y="627859"/>
            <a:ext cx="7027040" cy="1049443"/>
          </a:xfrm>
          <a:prstGeom prst="rect">
            <a:avLst/>
          </a:prstGeom>
          <a:noFill/>
          <a:ln>
            <a:noFill/>
          </a:ln>
        </p:spPr>
        <p:txBody>
          <a:bodyPr spcFirstLastPara="1" wrap="square" lIns="0" tIns="0" rIns="0" bIns="0" anchor="t" anchorCtr="0">
            <a:normAutofit/>
          </a:bodyPr>
          <a:lstStyle/>
          <a:p>
            <a:pPr marL="0" lvl="0" indent="12446" algn="ctr" rtl="0">
              <a:lnSpc>
                <a:spcPct val="100000"/>
              </a:lnSpc>
              <a:spcBef>
                <a:spcPts val="0"/>
              </a:spcBef>
              <a:spcAft>
                <a:spcPts val="0"/>
              </a:spcAft>
              <a:buClr>
                <a:srgbClr val="000000"/>
              </a:buClr>
              <a:buSzPct val="111111"/>
              <a:buFont typeface="Arial"/>
              <a:buNone/>
            </a:pPr>
            <a:r>
              <a:rPr lang="en-US" sz="6000" dirty="0"/>
              <a:t>CONCLUSION</a:t>
            </a:r>
            <a:endParaRPr sz="6000" dirty="0"/>
          </a:p>
        </p:txBody>
      </p:sp>
      <p:grpSp>
        <p:nvGrpSpPr>
          <p:cNvPr id="322" name="Google Shape;322;p29"/>
          <p:cNvGrpSpPr/>
          <p:nvPr/>
        </p:nvGrpSpPr>
        <p:grpSpPr>
          <a:xfrm>
            <a:off x="2265973" y="2635507"/>
            <a:ext cx="18001887" cy="9137503"/>
            <a:chOff x="0" y="0"/>
            <a:chExt cx="18001887" cy="9137502"/>
          </a:xfrm>
        </p:grpSpPr>
        <p:sp>
          <p:nvSpPr>
            <p:cNvPr id="323" name="Google Shape;323;p29"/>
            <p:cNvSpPr/>
            <p:nvPr/>
          </p:nvSpPr>
          <p:spPr>
            <a:xfrm>
              <a:off x="6169065" y="1679361"/>
              <a:ext cx="11832822" cy="6498028"/>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24" name="Google Shape;324;p29" descr="object 4"/>
            <p:cNvPicPr preferRelativeResize="0"/>
            <p:nvPr/>
          </p:nvPicPr>
          <p:blipFill rotWithShape="1">
            <a:blip r:embed="rId3">
              <a:alphaModFix/>
            </a:blip>
            <a:srcRect/>
            <a:stretch/>
          </p:blipFill>
          <p:spPr>
            <a:xfrm>
              <a:off x="0" y="0"/>
              <a:ext cx="7331775" cy="9137502"/>
            </a:xfrm>
            <a:prstGeom prst="rect">
              <a:avLst/>
            </a:prstGeom>
            <a:noFill/>
            <a:ln>
              <a:noFill/>
            </a:ln>
          </p:spPr>
        </p:pic>
      </p:grpSp>
      <p:grpSp>
        <p:nvGrpSpPr>
          <p:cNvPr id="325" name="Google Shape;325;p29"/>
          <p:cNvGrpSpPr/>
          <p:nvPr/>
        </p:nvGrpSpPr>
        <p:grpSpPr>
          <a:xfrm>
            <a:off x="132934" y="1081143"/>
            <a:ext cx="8980182" cy="208677"/>
            <a:chOff x="0" y="0"/>
            <a:chExt cx="8980180" cy="208676"/>
          </a:xfrm>
        </p:grpSpPr>
        <p:cxnSp>
          <p:nvCxnSpPr>
            <p:cNvPr id="326" name="Google Shape;326;p29"/>
            <p:cNvCxnSpPr/>
            <p:nvPr/>
          </p:nvCxnSpPr>
          <p:spPr>
            <a:xfrm>
              <a:off x="0" y="104339"/>
              <a:ext cx="8980180" cy="1"/>
            </a:xfrm>
            <a:prstGeom prst="straightConnector1">
              <a:avLst/>
            </a:prstGeom>
            <a:noFill/>
            <a:ln w="47600" cap="flat" cmpd="sng">
              <a:solidFill>
                <a:srgbClr val="589DEF"/>
              </a:solidFill>
              <a:prstDash val="solid"/>
              <a:round/>
              <a:headEnd type="none" w="sm" len="sm"/>
              <a:tailEnd type="none" w="sm" len="sm"/>
            </a:ln>
          </p:spPr>
        </p:cxnSp>
        <p:sp>
          <p:nvSpPr>
            <p:cNvPr id="327" name="Google Shape;327;p29"/>
            <p:cNvSpPr/>
            <p:nvPr/>
          </p:nvSpPr>
          <p:spPr>
            <a:xfrm>
              <a:off x="8841149" y="0"/>
              <a:ext cx="139031" cy="208676"/>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28" name="Google Shape;328;p29"/>
          <p:cNvGrpSpPr/>
          <p:nvPr/>
        </p:nvGrpSpPr>
        <p:grpSpPr>
          <a:xfrm>
            <a:off x="19793385" y="2037665"/>
            <a:ext cx="2261228" cy="2721151"/>
            <a:chOff x="0" y="0"/>
            <a:chExt cx="2261227" cy="2721149"/>
          </a:xfrm>
        </p:grpSpPr>
        <p:sp>
          <p:nvSpPr>
            <p:cNvPr id="329" name="Google Shape;329;p29"/>
            <p:cNvSpPr/>
            <p:nvPr/>
          </p:nvSpPr>
          <p:spPr>
            <a:xfrm>
              <a:off x="875352" y="2466037"/>
              <a:ext cx="511758" cy="85039"/>
            </a:xfrm>
            <a:custGeom>
              <a:avLst/>
              <a:gdLst/>
              <a:ahLst/>
              <a:cxnLst/>
              <a:rect l="l" t="t" r="r" b="b"/>
              <a:pathLst>
                <a:path w="21600" h="21600" extrusionOk="0">
                  <a:moveTo>
                    <a:pt x="19800" y="21600"/>
                  </a:moveTo>
                  <a:lnTo>
                    <a:pt x="1800" y="21600"/>
                  </a:lnTo>
                  <a:lnTo>
                    <a:pt x="1101" y="20748"/>
                  </a:lnTo>
                  <a:lnTo>
                    <a:pt x="529" y="18427"/>
                  </a:lnTo>
                  <a:lnTo>
                    <a:pt x="142" y="14993"/>
                  </a:lnTo>
                  <a:lnTo>
                    <a:pt x="0" y="10800"/>
                  </a:lnTo>
                  <a:lnTo>
                    <a:pt x="142" y="6606"/>
                  </a:lnTo>
                  <a:lnTo>
                    <a:pt x="529" y="3172"/>
                  </a:lnTo>
                  <a:lnTo>
                    <a:pt x="1101" y="852"/>
                  </a:lnTo>
                  <a:lnTo>
                    <a:pt x="1800" y="0"/>
                  </a:lnTo>
                  <a:lnTo>
                    <a:pt x="19800" y="0"/>
                  </a:lnTo>
                  <a:lnTo>
                    <a:pt x="20499" y="852"/>
                  </a:lnTo>
                  <a:lnTo>
                    <a:pt x="21071" y="3172"/>
                  </a:lnTo>
                  <a:lnTo>
                    <a:pt x="21458" y="6606"/>
                  </a:lnTo>
                  <a:lnTo>
                    <a:pt x="21600" y="10800"/>
                  </a:lnTo>
                  <a:lnTo>
                    <a:pt x="21458" y="14993"/>
                  </a:lnTo>
                  <a:lnTo>
                    <a:pt x="21071" y="18427"/>
                  </a:lnTo>
                  <a:lnTo>
                    <a:pt x="20499" y="20748"/>
                  </a:lnTo>
                  <a:lnTo>
                    <a:pt x="19800"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 name="Google Shape;330;p29"/>
            <p:cNvSpPr/>
            <p:nvPr/>
          </p:nvSpPr>
          <p:spPr>
            <a:xfrm>
              <a:off x="960643" y="2636111"/>
              <a:ext cx="341171" cy="85038"/>
            </a:xfrm>
            <a:custGeom>
              <a:avLst/>
              <a:gdLst/>
              <a:ahLst/>
              <a:cxnLst/>
              <a:rect l="l" t="t" r="r" b="b"/>
              <a:pathLst>
                <a:path w="21600" h="21600" extrusionOk="0">
                  <a:moveTo>
                    <a:pt x="18900" y="21600"/>
                  </a:moveTo>
                  <a:lnTo>
                    <a:pt x="2700" y="21600"/>
                  </a:lnTo>
                  <a:lnTo>
                    <a:pt x="1652" y="20748"/>
                  </a:lnTo>
                  <a:lnTo>
                    <a:pt x="793" y="18427"/>
                  </a:lnTo>
                  <a:lnTo>
                    <a:pt x="213" y="14993"/>
                  </a:lnTo>
                  <a:lnTo>
                    <a:pt x="0" y="10800"/>
                  </a:lnTo>
                  <a:lnTo>
                    <a:pt x="213" y="6606"/>
                  </a:lnTo>
                  <a:lnTo>
                    <a:pt x="793" y="3172"/>
                  </a:lnTo>
                  <a:lnTo>
                    <a:pt x="1652" y="852"/>
                  </a:lnTo>
                  <a:lnTo>
                    <a:pt x="2700" y="0"/>
                  </a:lnTo>
                  <a:lnTo>
                    <a:pt x="18900" y="0"/>
                  </a:lnTo>
                  <a:lnTo>
                    <a:pt x="19948" y="852"/>
                  </a:lnTo>
                  <a:lnTo>
                    <a:pt x="20807" y="3172"/>
                  </a:lnTo>
                  <a:lnTo>
                    <a:pt x="21387" y="6606"/>
                  </a:lnTo>
                  <a:lnTo>
                    <a:pt x="21600" y="10800"/>
                  </a:lnTo>
                  <a:lnTo>
                    <a:pt x="21387" y="14993"/>
                  </a:lnTo>
                  <a:lnTo>
                    <a:pt x="20807" y="18427"/>
                  </a:lnTo>
                  <a:lnTo>
                    <a:pt x="19948" y="20748"/>
                  </a:lnTo>
                  <a:lnTo>
                    <a:pt x="18900"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 name="Google Shape;331;p29"/>
            <p:cNvSpPr/>
            <p:nvPr/>
          </p:nvSpPr>
          <p:spPr>
            <a:xfrm>
              <a:off x="1088582" y="0"/>
              <a:ext cx="85295" cy="255109"/>
            </a:xfrm>
            <a:custGeom>
              <a:avLst/>
              <a:gdLst/>
              <a:ahLst/>
              <a:cxnLst/>
              <a:rect l="l" t="t" r="r" b="b"/>
              <a:pathLst>
                <a:path w="21600" h="21600" extrusionOk="0">
                  <a:moveTo>
                    <a:pt x="10800" y="21600"/>
                  </a:moveTo>
                  <a:lnTo>
                    <a:pt x="6606" y="21316"/>
                  </a:lnTo>
                  <a:lnTo>
                    <a:pt x="3172" y="20542"/>
                  </a:lnTo>
                  <a:lnTo>
                    <a:pt x="852" y="19398"/>
                  </a:lnTo>
                  <a:lnTo>
                    <a:pt x="0" y="18000"/>
                  </a:lnTo>
                  <a:lnTo>
                    <a:pt x="0" y="3600"/>
                  </a:lnTo>
                  <a:lnTo>
                    <a:pt x="852" y="2202"/>
                  </a:lnTo>
                  <a:lnTo>
                    <a:pt x="3172" y="1057"/>
                  </a:lnTo>
                  <a:lnTo>
                    <a:pt x="6606" y="284"/>
                  </a:lnTo>
                  <a:lnTo>
                    <a:pt x="10800" y="0"/>
                  </a:lnTo>
                  <a:lnTo>
                    <a:pt x="14993" y="284"/>
                  </a:lnTo>
                  <a:lnTo>
                    <a:pt x="18428" y="1057"/>
                  </a:lnTo>
                  <a:lnTo>
                    <a:pt x="20748" y="2202"/>
                  </a:lnTo>
                  <a:lnTo>
                    <a:pt x="21600" y="3600"/>
                  </a:lnTo>
                  <a:lnTo>
                    <a:pt x="21600" y="18000"/>
                  </a:lnTo>
                  <a:lnTo>
                    <a:pt x="20748" y="19398"/>
                  </a:lnTo>
                  <a:lnTo>
                    <a:pt x="18428" y="20542"/>
                  </a:lnTo>
                  <a:lnTo>
                    <a:pt x="14993" y="21316"/>
                  </a:lnTo>
                  <a:lnTo>
                    <a:pt x="10800"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2" name="Google Shape;332;p29" descr="object 11"/>
            <p:cNvPicPr preferRelativeResize="0"/>
            <p:nvPr/>
          </p:nvPicPr>
          <p:blipFill rotWithShape="1">
            <a:blip r:embed="rId4">
              <a:alphaModFix/>
            </a:blip>
            <a:srcRect/>
            <a:stretch/>
          </p:blipFill>
          <p:spPr>
            <a:xfrm>
              <a:off x="1463071" y="84240"/>
              <a:ext cx="152995" cy="249526"/>
            </a:xfrm>
            <a:prstGeom prst="rect">
              <a:avLst/>
            </a:prstGeom>
            <a:noFill/>
            <a:ln>
              <a:noFill/>
            </a:ln>
          </p:spPr>
        </p:pic>
        <p:pic>
          <p:nvPicPr>
            <p:cNvPr id="333" name="Google Shape;333;p29" descr="object 12"/>
            <p:cNvPicPr preferRelativeResize="0"/>
            <p:nvPr/>
          </p:nvPicPr>
          <p:blipFill rotWithShape="1">
            <a:blip r:embed="rId5">
              <a:alphaModFix/>
            </a:blip>
            <a:srcRect/>
            <a:stretch/>
          </p:blipFill>
          <p:spPr>
            <a:xfrm>
              <a:off x="1787985" y="325262"/>
              <a:ext cx="213232" cy="212590"/>
            </a:xfrm>
            <a:prstGeom prst="rect">
              <a:avLst/>
            </a:prstGeom>
            <a:noFill/>
            <a:ln>
              <a:noFill/>
            </a:ln>
          </p:spPr>
        </p:pic>
        <p:pic>
          <p:nvPicPr>
            <p:cNvPr id="334" name="Google Shape;334;p29" descr="object 13"/>
            <p:cNvPicPr preferRelativeResize="0"/>
            <p:nvPr/>
          </p:nvPicPr>
          <p:blipFill rotWithShape="1">
            <a:blip r:embed="rId6">
              <a:alphaModFix/>
            </a:blip>
            <a:srcRect/>
            <a:stretch/>
          </p:blipFill>
          <p:spPr>
            <a:xfrm>
              <a:off x="2006815" y="694371"/>
              <a:ext cx="254412" cy="153862"/>
            </a:xfrm>
            <a:prstGeom prst="rect">
              <a:avLst/>
            </a:prstGeom>
            <a:noFill/>
            <a:ln>
              <a:noFill/>
            </a:ln>
          </p:spPr>
        </p:pic>
        <p:pic>
          <p:nvPicPr>
            <p:cNvPr id="335" name="Google Shape;335;p29" descr="object 14"/>
            <p:cNvPicPr preferRelativeResize="0"/>
            <p:nvPr/>
          </p:nvPicPr>
          <p:blipFill rotWithShape="1">
            <a:blip r:embed="rId7">
              <a:alphaModFix/>
            </a:blip>
            <a:srcRect/>
            <a:stretch/>
          </p:blipFill>
          <p:spPr>
            <a:xfrm>
              <a:off x="644261" y="82114"/>
              <a:ext cx="155127" cy="249526"/>
            </a:xfrm>
            <a:prstGeom prst="rect">
              <a:avLst/>
            </a:prstGeom>
            <a:noFill/>
            <a:ln>
              <a:noFill/>
            </a:ln>
          </p:spPr>
        </p:pic>
        <p:pic>
          <p:nvPicPr>
            <p:cNvPr id="336" name="Google Shape;336;p29" descr="object 15"/>
            <p:cNvPicPr preferRelativeResize="0"/>
            <p:nvPr/>
          </p:nvPicPr>
          <p:blipFill rotWithShape="1">
            <a:blip r:embed="rId8">
              <a:alphaModFix/>
            </a:blip>
            <a:srcRect/>
            <a:stretch/>
          </p:blipFill>
          <p:spPr>
            <a:xfrm>
              <a:off x="261243" y="325262"/>
              <a:ext cx="213232" cy="212590"/>
            </a:xfrm>
            <a:prstGeom prst="rect">
              <a:avLst/>
            </a:prstGeom>
            <a:noFill/>
            <a:ln>
              <a:noFill/>
            </a:ln>
          </p:spPr>
        </p:pic>
        <p:pic>
          <p:nvPicPr>
            <p:cNvPr id="337" name="Google Shape;337;p29" descr="object 16"/>
            <p:cNvPicPr preferRelativeResize="0"/>
            <p:nvPr/>
          </p:nvPicPr>
          <p:blipFill rotWithShape="1">
            <a:blip r:embed="rId9">
              <a:alphaModFix/>
            </a:blip>
            <a:srcRect/>
            <a:stretch/>
          </p:blipFill>
          <p:spPr>
            <a:xfrm>
              <a:off x="0" y="696197"/>
              <a:ext cx="253513" cy="156288"/>
            </a:xfrm>
            <a:prstGeom prst="rect">
              <a:avLst/>
            </a:prstGeom>
            <a:noFill/>
            <a:ln>
              <a:noFill/>
            </a:ln>
          </p:spPr>
        </p:pic>
        <p:grpSp>
          <p:nvGrpSpPr>
            <p:cNvPr id="338" name="Google Shape;338;p29"/>
            <p:cNvGrpSpPr/>
            <p:nvPr/>
          </p:nvGrpSpPr>
          <p:grpSpPr>
            <a:xfrm>
              <a:off x="300441" y="385252"/>
              <a:ext cx="1661580" cy="1950644"/>
              <a:chOff x="-1" y="0"/>
              <a:chExt cx="1661579" cy="1950642"/>
            </a:xfrm>
          </p:grpSpPr>
          <p:grpSp>
            <p:nvGrpSpPr>
              <p:cNvPr id="339" name="Google Shape;339;p29"/>
              <p:cNvGrpSpPr/>
              <p:nvPr/>
            </p:nvGrpSpPr>
            <p:grpSpPr>
              <a:xfrm>
                <a:off x="-1" y="0"/>
                <a:ext cx="1661579" cy="1950642"/>
                <a:chOff x="0" y="0"/>
                <a:chExt cx="1661577" cy="1950641"/>
              </a:xfrm>
            </p:grpSpPr>
            <p:sp>
              <p:nvSpPr>
                <p:cNvPr id="340" name="Google Shape;340;p29"/>
                <p:cNvSpPr/>
                <p:nvPr/>
              </p:nvSpPr>
              <p:spPr>
                <a:xfrm>
                  <a:off x="0" y="0"/>
                  <a:ext cx="1180810" cy="1950641"/>
                </a:xfrm>
                <a:custGeom>
                  <a:avLst/>
                  <a:gdLst/>
                  <a:ahLst/>
                  <a:cxnLst/>
                  <a:rect l="l" t="t" r="r" b="b"/>
                  <a:pathLst>
                    <a:path w="21600" h="21600" extrusionOk="0">
                      <a:moveTo>
                        <a:pt x="19425" y="21600"/>
                      </a:moveTo>
                      <a:lnTo>
                        <a:pt x="9152" y="21600"/>
                      </a:lnTo>
                      <a:lnTo>
                        <a:pt x="8815" y="21384"/>
                      </a:lnTo>
                      <a:lnTo>
                        <a:pt x="8508" y="21384"/>
                      </a:lnTo>
                      <a:lnTo>
                        <a:pt x="8230" y="21168"/>
                      </a:lnTo>
                      <a:lnTo>
                        <a:pt x="7997" y="20952"/>
                      </a:lnTo>
                      <a:lnTo>
                        <a:pt x="7825" y="20952"/>
                      </a:lnTo>
                      <a:lnTo>
                        <a:pt x="7720" y="20736"/>
                      </a:lnTo>
                      <a:lnTo>
                        <a:pt x="7684" y="20304"/>
                      </a:lnTo>
                      <a:lnTo>
                        <a:pt x="7682" y="19872"/>
                      </a:lnTo>
                      <a:lnTo>
                        <a:pt x="7635" y="19440"/>
                      </a:lnTo>
                      <a:lnTo>
                        <a:pt x="7574" y="19008"/>
                      </a:lnTo>
                      <a:lnTo>
                        <a:pt x="7528" y="18792"/>
                      </a:lnTo>
                      <a:lnTo>
                        <a:pt x="7219" y="17928"/>
                      </a:lnTo>
                      <a:lnTo>
                        <a:pt x="6702" y="17280"/>
                      </a:lnTo>
                      <a:lnTo>
                        <a:pt x="6031" y="16416"/>
                      </a:lnTo>
                      <a:lnTo>
                        <a:pt x="5261" y="15768"/>
                      </a:lnTo>
                      <a:lnTo>
                        <a:pt x="4447" y="15120"/>
                      </a:lnTo>
                      <a:lnTo>
                        <a:pt x="3631" y="14256"/>
                      </a:lnTo>
                      <a:lnTo>
                        <a:pt x="2838" y="13608"/>
                      </a:lnTo>
                      <a:lnTo>
                        <a:pt x="2088" y="12960"/>
                      </a:lnTo>
                      <a:lnTo>
                        <a:pt x="891" y="11448"/>
                      </a:lnTo>
                      <a:lnTo>
                        <a:pt x="483" y="10584"/>
                      </a:lnTo>
                      <a:lnTo>
                        <a:pt x="191" y="9936"/>
                      </a:lnTo>
                      <a:lnTo>
                        <a:pt x="26" y="9072"/>
                      </a:lnTo>
                      <a:lnTo>
                        <a:pt x="0" y="8208"/>
                      </a:lnTo>
                      <a:lnTo>
                        <a:pt x="125" y="7344"/>
                      </a:lnTo>
                      <a:lnTo>
                        <a:pt x="373" y="6696"/>
                      </a:lnTo>
                      <a:lnTo>
                        <a:pt x="738" y="5832"/>
                      </a:lnTo>
                      <a:lnTo>
                        <a:pt x="1217" y="4968"/>
                      </a:lnTo>
                      <a:lnTo>
                        <a:pt x="1806" y="4320"/>
                      </a:lnTo>
                      <a:lnTo>
                        <a:pt x="2501" y="3672"/>
                      </a:lnTo>
                      <a:lnTo>
                        <a:pt x="3297" y="3024"/>
                      </a:lnTo>
                      <a:lnTo>
                        <a:pt x="4191" y="2376"/>
                      </a:lnTo>
                      <a:lnTo>
                        <a:pt x="5179" y="1944"/>
                      </a:lnTo>
                      <a:lnTo>
                        <a:pt x="6256" y="1512"/>
                      </a:lnTo>
                      <a:lnTo>
                        <a:pt x="7419" y="1080"/>
                      </a:lnTo>
                      <a:lnTo>
                        <a:pt x="8664" y="648"/>
                      </a:lnTo>
                      <a:lnTo>
                        <a:pt x="9985" y="432"/>
                      </a:lnTo>
                      <a:lnTo>
                        <a:pt x="11374" y="0"/>
                      </a:lnTo>
                      <a:lnTo>
                        <a:pt x="17028" y="0"/>
                      </a:lnTo>
                      <a:lnTo>
                        <a:pt x="19728" y="432"/>
                      </a:lnTo>
                      <a:lnTo>
                        <a:pt x="20999" y="648"/>
                      </a:lnTo>
                      <a:lnTo>
                        <a:pt x="21600" y="864"/>
                      </a:lnTo>
                      <a:lnTo>
                        <a:pt x="13218" y="864"/>
                      </a:lnTo>
                      <a:lnTo>
                        <a:pt x="10453" y="1296"/>
                      </a:lnTo>
                      <a:lnTo>
                        <a:pt x="9160" y="1512"/>
                      </a:lnTo>
                      <a:lnTo>
                        <a:pt x="7955" y="1944"/>
                      </a:lnTo>
                      <a:lnTo>
                        <a:pt x="6842" y="2376"/>
                      </a:lnTo>
                      <a:lnTo>
                        <a:pt x="5825" y="2808"/>
                      </a:lnTo>
                      <a:lnTo>
                        <a:pt x="4906" y="3240"/>
                      </a:lnTo>
                      <a:lnTo>
                        <a:pt x="4091" y="3888"/>
                      </a:lnTo>
                      <a:lnTo>
                        <a:pt x="3381" y="4536"/>
                      </a:lnTo>
                      <a:lnTo>
                        <a:pt x="2782" y="5184"/>
                      </a:lnTo>
                      <a:lnTo>
                        <a:pt x="2297" y="5832"/>
                      </a:lnTo>
                      <a:lnTo>
                        <a:pt x="1929" y="6696"/>
                      </a:lnTo>
                      <a:lnTo>
                        <a:pt x="1682" y="7560"/>
                      </a:lnTo>
                      <a:lnTo>
                        <a:pt x="1560" y="8208"/>
                      </a:lnTo>
                      <a:lnTo>
                        <a:pt x="1603" y="9072"/>
                      </a:lnTo>
                      <a:lnTo>
                        <a:pt x="1784" y="9720"/>
                      </a:lnTo>
                      <a:lnTo>
                        <a:pt x="2098" y="10584"/>
                      </a:lnTo>
                      <a:lnTo>
                        <a:pt x="2535" y="11232"/>
                      </a:lnTo>
                      <a:lnTo>
                        <a:pt x="3217" y="12096"/>
                      </a:lnTo>
                      <a:lnTo>
                        <a:pt x="4008" y="12960"/>
                      </a:lnTo>
                      <a:lnTo>
                        <a:pt x="4872" y="13824"/>
                      </a:lnTo>
                      <a:lnTo>
                        <a:pt x="5773" y="14472"/>
                      </a:lnTo>
                      <a:lnTo>
                        <a:pt x="6623" y="15336"/>
                      </a:lnTo>
                      <a:lnTo>
                        <a:pt x="7448" y="15984"/>
                      </a:lnTo>
                      <a:lnTo>
                        <a:pt x="8182" y="16848"/>
                      </a:lnTo>
                      <a:lnTo>
                        <a:pt x="8763" y="17712"/>
                      </a:lnTo>
                      <a:lnTo>
                        <a:pt x="9127" y="18792"/>
                      </a:lnTo>
                      <a:lnTo>
                        <a:pt x="9158" y="18792"/>
                      </a:lnTo>
                      <a:lnTo>
                        <a:pt x="9225" y="19224"/>
                      </a:lnTo>
                      <a:lnTo>
                        <a:pt x="9292" y="19872"/>
                      </a:lnTo>
                      <a:lnTo>
                        <a:pt x="9322" y="20304"/>
                      </a:lnTo>
                      <a:lnTo>
                        <a:pt x="9322" y="20520"/>
                      </a:lnTo>
                      <a:lnTo>
                        <a:pt x="21225" y="20520"/>
                      </a:lnTo>
                      <a:lnTo>
                        <a:pt x="21153" y="20736"/>
                      </a:lnTo>
                      <a:lnTo>
                        <a:pt x="20756" y="21168"/>
                      </a:lnTo>
                      <a:lnTo>
                        <a:pt x="20162" y="21384"/>
                      </a:lnTo>
                      <a:lnTo>
                        <a:pt x="19425"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1" name="Google Shape;341;p29"/>
                <p:cNvSpPr/>
                <p:nvPr/>
              </p:nvSpPr>
              <p:spPr>
                <a:xfrm>
                  <a:off x="949148" y="78024"/>
                  <a:ext cx="712429" cy="1014334"/>
                </a:xfrm>
                <a:custGeom>
                  <a:avLst/>
                  <a:gdLst/>
                  <a:ahLst/>
                  <a:cxnLst/>
                  <a:rect l="l" t="t" r="r" b="b"/>
                  <a:pathLst>
                    <a:path w="21600" h="21600" extrusionOk="0">
                      <a:moveTo>
                        <a:pt x="21429" y="21600"/>
                      </a:moveTo>
                      <a:lnTo>
                        <a:pt x="16525" y="21600"/>
                      </a:lnTo>
                      <a:lnTo>
                        <a:pt x="16938" y="21185"/>
                      </a:lnTo>
                      <a:lnTo>
                        <a:pt x="17363" y="21185"/>
                      </a:lnTo>
                      <a:lnTo>
                        <a:pt x="17771" y="20769"/>
                      </a:lnTo>
                      <a:lnTo>
                        <a:pt x="18870" y="20769"/>
                      </a:lnTo>
                      <a:lnTo>
                        <a:pt x="18870" y="20354"/>
                      </a:lnTo>
                      <a:lnTo>
                        <a:pt x="18740" y="20354"/>
                      </a:lnTo>
                      <a:lnTo>
                        <a:pt x="16655" y="18277"/>
                      </a:lnTo>
                      <a:lnTo>
                        <a:pt x="15498" y="16200"/>
                      </a:lnTo>
                      <a:lnTo>
                        <a:pt x="15002" y="14954"/>
                      </a:lnTo>
                      <a:lnTo>
                        <a:pt x="14901" y="13708"/>
                      </a:lnTo>
                      <a:lnTo>
                        <a:pt x="15033" y="11631"/>
                      </a:lnTo>
                      <a:lnTo>
                        <a:pt x="14856" y="10385"/>
                      </a:lnTo>
                      <a:lnTo>
                        <a:pt x="14397" y="8723"/>
                      </a:lnTo>
                      <a:lnTo>
                        <a:pt x="13656" y="7477"/>
                      </a:lnTo>
                      <a:lnTo>
                        <a:pt x="12634" y="5815"/>
                      </a:lnTo>
                      <a:lnTo>
                        <a:pt x="11333" y="4569"/>
                      </a:lnTo>
                      <a:lnTo>
                        <a:pt x="9754" y="3323"/>
                      </a:lnTo>
                      <a:lnTo>
                        <a:pt x="8090" y="2492"/>
                      </a:lnTo>
                      <a:lnTo>
                        <a:pt x="6258" y="1662"/>
                      </a:lnTo>
                      <a:lnTo>
                        <a:pt x="4282" y="1246"/>
                      </a:lnTo>
                      <a:lnTo>
                        <a:pt x="2187" y="415"/>
                      </a:lnTo>
                      <a:lnTo>
                        <a:pt x="0" y="0"/>
                      </a:lnTo>
                      <a:lnTo>
                        <a:pt x="7024" y="0"/>
                      </a:lnTo>
                      <a:lnTo>
                        <a:pt x="9872" y="1246"/>
                      </a:lnTo>
                      <a:lnTo>
                        <a:pt x="11564" y="2077"/>
                      </a:lnTo>
                      <a:lnTo>
                        <a:pt x="13948" y="4154"/>
                      </a:lnTo>
                      <a:lnTo>
                        <a:pt x="15060" y="5400"/>
                      </a:lnTo>
                      <a:lnTo>
                        <a:pt x="16041" y="6646"/>
                      </a:lnTo>
                      <a:lnTo>
                        <a:pt x="16835" y="8308"/>
                      </a:lnTo>
                      <a:lnTo>
                        <a:pt x="17383" y="9969"/>
                      </a:lnTo>
                      <a:lnTo>
                        <a:pt x="17628" y="11631"/>
                      </a:lnTo>
                      <a:lnTo>
                        <a:pt x="17512" y="13708"/>
                      </a:lnTo>
                      <a:lnTo>
                        <a:pt x="17518" y="14123"/>
                      </a:lnTo>
                      <a:lnTo>
                        <a:pt x="17803" y="15369"/>
                      </a:lnTo>
                      <a:lnTo>
                        <a:pt x="18767" y="17031"/>
                      </a:lnTo>
                      <a:lnTo>
                        <a:pt x="20809" y="19523"/>
                      </a:lnTo>
                      <a:lnTo>
                        <a:pt x="21048" y="19523"/>
                      </a:lnTo>
                      <a:lnTo>
                        <a:pt x="21367" y="19938"/>
                      </a:lnTo>
                      <a:lnTo>
                        <a:pt x="21600" y="20354"/>
                      </a:lnTo>
                      <a:lnTo>
                        <a:pt x="21585" y="21185"/>
                      </a:lnTo>
                      <a:lnTo>
                        <a:pt x="21429"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2" name="Google Shape;342;p29"/>
                <p:cNvSpPr/>
                <p:nvPr/>
              </p:nvSpPr>
              <p:spPr>
                <a:xfrm>
                  <a:off x="842898" y="546178"/>
                  <a:ext cx="351201" cy="546180"/>
                </a:xfrm>
                <a:custGeom>
                  <a:avLst/>
                  <a:gdLst/>
                  <a:ahLst/>
                  <a:cxnLst/>
                  <a:rect l="l" t="t" r="r" b="b"/>
                  <a:pathLst>
                    <a:path w="21600" h="21600" extrusionOk="0">
                      <a:moveTo>
                        <a:pt x="16393" y="21600"/>
                      </a:moveTo>
                      <a:lnTo>
                        <a:pt x="9535" y="21600"/>
                      </a:lnTo>
                      <a:lnTo>
                        <a:pt x="10059" y="20829"/>
                      </a:lnTo>
                      <a:lnTo>
                        <a:pt x="11895" y="20057"/>
                      </a:lnTo>
                      <a:lnTo>
                        <a:pt x="12340" y="19286"/>
                      </a:lnTo>
                      <a:lnTo>
                        <a:pt x="12502" y="19286"/>
                      </a:lnTo>
                      <a:lnTo>
                        <a:pt x="12393" y="18514"/>
                      </a:lnTo>
                      <a:lnTo>
                        <a:pt x="12026" y="18514"/>
                      </a:lnTo>
                      <a:lnTo>
                        <a:pt x="10190" y="16971"/>
                      </a:lnTo>
                      <a:lnTo>
                        <a:pt x="10830" y="16200"/>
                      </a:lnTo>
                      <a:lnTo>
                        <a:pt x="11371" y="15429"/>
                      </a:lnTo>
                      <a:lnTo>
                        <a:pt x="11813" y="14657"/>
                      </a:lnTo>
                      <a:lnTo>
                        <a:pt x="12158" y="13886"/>
                      </a:lnTo>
                      <a:lnTo>
                        <a:pt x="16092" y="13886"/>
                      </a:lnTo>
                      <a:lnTo>
                        <a:pt x="16477" y="13114"/>
                      </a:lnTo>
                      <a:lnTo>
                        <a:pt x="16616" y="13114"/>
                      </a:lnTo>
                      <a:lnTo>
                        <a:pt x="16616" y="11571"/>
                      </a:lnTo>
                      <a:lnTo>
                        <a:pt x="16477" y="10800"/>
                      </a:lnTo>
                      <a:lnTo>
                        <a:pt x="16092" y="10800"/>
                      </a:lnTo>
                      <a:lnTo>
                        <a:pt x="15510" y="10029"/>
                      </a:lnTo>
                      <a:lnTo>
                        <a:pt x="12158" y="10029"/>
                      </a:lnTo>
                      <a:lnTo>
                        <a:pt x="11813" y="9257"/>
                      </a:lnTo>
                      <a:lnTo>
                        <a:pt x="11371" y="8486"/>
                      </a:lnTo>
                      <a:lnTo>
                        <a:pt x="10830" y="7714"/>
                      </a:lnTo>
                      <a:lnTo>
                        <a:pt x="10190" y="6943"/>
                      </a:lnTo>
                      <a:lnTo>
                        <a:pt x="12026" y="6171"/>
                      </a:lnTo>
                      <a:lnTo>
                        <a:pt x="12449" y="5400"/>
                      </a:lnTo>
                      <a:lnTo>
                        <a:pt x="12551" y="5400"/>
                      </a:lnTo>
                      <a:lnTo>
                        <a:pt x="12358" y="4629"/>
                      </a:lnTo>
                      <a:lnTo>
                        <a:pt x="11895" y="3857"/>
                      </a:lnTo>
                      <a:lnTo>
                        <a:pt x="10453" y="3086"/>
                      </a:lnTo>
                      <a:lnTo>
                        <a:pt x="1273" y="3086"/>
                      </a:lnTo>
                      <a:lnTo>
                        <a:pt x="1273" y="1543"/>
                      </a:lnTo>
                      <a:lnTo>
                        <a:pt x="1111" y="771"/>
                      </a:lnTo>
                      <a:lnTo>
                        <a:pt x="666" y="771"/>
                      </a:lnTo>
                      <a:lnTo>
                        <a:pt x="0" y="0"/>
                      </a:lnTo>
                      <a:lnTo>
                        <a:pt x="12842" y="0"/>
                      </a:lnTo>
                      <a:lnTo>
                        <a:pt x="13994" y="771"/>
                      </a:lnTo>
                      <a:lnTo>
                        <a:pt x="15436" y="1543"/>
                      </a:lnTo>
                      <a:lnTo>
                        <a:pt x="16319" y="2314"/>
                      </a:lnTo>
                      <a:lnTo>
                        <a:pt x="16993" y="3086"/>
                      </a:lnTo>
                      <a:lnTo>
                        <a:pt x="17446" y="3857"/>
                      </a:lnTo>
                      <a:lnTo>
                        <a:pt x="17666" y="4629"/>
                      </a:lnTo>
                      <a:lnTo>
                        <a:pt x="17637" y="5400"/>
                      </a:lnTo>
                      <a:lnTo>
                        <a:pt x="17534" y="6171"/>
                      </a:lnTo>
                      <a:lnTo>
                        <a:pt x="17334" y="6943"/>
                      </a:lnTo>
                      <a:lnTo>
                        <a:pt x="17010" y="6943"/>
                      </a:lnTo>
                      <a:lnTo>
                        <a:pt x="18834" y="7714"/>
                      </a:lnTo>
                      <a:lnTo>
                        <a:pt x="20289" y="8486"/>
                      </a:lnTo>
                      <a:lnTo>
                        <a:pt x="21252" y="10029"/>
                      </a:lnTo>
                      <a:lnTo>
                        <a:pt x="21600" y="11571"/>
                      </a:lnTo>
                      <a:lnTo>
                        <a:pt x="21600" y="13114"/>
                      </a:lnTo>
                      <a:lnTo>
                        <a:pt x="21270" y="13886"/>
                      </a:lnTo>
                      <a:lnTo>
                        <a:pt x="20338" y="15429"/>
                      </a:lnTo>
                      <a:lnTo>
                        <a:pt x="18889" y="16200"/>
                      </a:lnTo>
                      <a:lnTo>
                        <a:pt x="17010" y="16971"/>
                      </a:lnTo>
                      <a:lnTo>
                        <a:pt x="17278" y="17743"/>
                      </a:lnTo>
                      <a:lnTo>
                        <a:pt x="17485" y="17743"/>
                      </a:lnTo>
                      <a:lnTo>
                        <a:pt x="17618" y="18514"/>
                      </a:lnTo>
                      <a:lnTo>
                        <a:pt x="17666" y="19286"/>
                      </a:lnTo>
                      <a:lnTo>
                        <a:pt x="17520" y="20057"/>
                      </a:lnTo>
                      <a:lnTo>
                        <a:pt x="17092" y="20829"/>
                      </a:lnTo>
                      <a:lnTo>
                        <a:pt x="16393"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3" name="Google Shape;343;p29"/>
                <p:cNvSpPr/>
                <p:nvPr/>
              </p:nvSpPr>
              <p:spPr>
                <a:xfrm>
                  <a:off x="1437183" y="1092357"/>
                  <a:ext cx="210033" cy="156053"/>
                </a:xfrm>
                <a:custGeom>
                  <a:avLst/>
                  <a:gdLst/>
                  <a:ahLst/>
                  <a:cxnLst/>
                  <a:rect l="l" t="t" r="r" b="b"/>
                  <a:pathLst>
                    <a:path w="21600" h="21600" extrusionOk="0">
                      <a:moveTo>
                        <a:pt x="12938" y="21600"/>
                      </a:moveTo>
                      <a:lnTo>
                        <a:pt x="0" y="21600"/>
                      </a:lnTo>
                      <a:lnTo>
                        <a:pt x="219" y="18900"/>
                      </a:lnTo>
                      <a:lnTo>
                        <a:pt x="877" y="18900"/>
                      </a:lnTo>
                      <a:lnTo>
                        <a:pt x="1974" y="16200"/>
                      </a:lnTo>
                      <a:lnTo>
                        <a:pt x="3509" y="16200"/>
                      </a:lnTo>
                      <a:lnTo>
                        <a:pt x="4386" y="13500"/>
                      </a:lnTo>
                      <a:lnTo>
                        <a:pt x="3094" y="10800"/>
                      </a:lnTo>
                      <a:lnTo>
                        <a:pt x="2933" y="5400"/>
                      </a:lnTo>
                      <a:lnTo>
                        <a:pt x="3553" y="2700"/>
                      </a:lnTo>
                      <a:lnTo>
                        <a:pt x="4605" y="0"/>
                      </a:lnTo>
                      <a:lnTo>
                        <a:pt x="21600" y="0"/>
                      </a:lnTo>
                      <a:lnTo>
                        <a:pt x="20373" y="2700"/>
                      </a:lnTo>
                      <a:lnTo>
                        <a:pt x="18859" y="2700"/>
                      </a:lnTo>
                      <a:lnTo>
                        <a:pt x="18640" y="5400"/>
                      </a:lnTo>
                      <a:lnTo>
                        <a:pt x="18420" y="5400"/>
                      </a:lnTo>
                      <a:lnTo>
                        <a:pt x="12938" y="8100"/>
                      </a:lnTo>
                      <a:lnTo>
                        <a:pt x="11403" y="8100"/>
                      </a:lnTo>
                      <a:lnTo>
                        <a:pt x="11842" y="10800"/>
                      </a:lnTo>
                      <a:lnTo>
                        <a:pt x="12599" y="10800"/>
                      </a:lnTo>
                      <a:lnTo>
                        <a:pt x="13294" y="13500"/>
                      </a:lnTo>
                      <a:lnTo>
                        <a:pt x="13538" y="16200"/>
                      </a:lnTo>
                      <a:lnTo>
                        <a:pt x="12938"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4" name="Google Shape;344;p29"/>
                <p:cNvSpPr/>
                <p:nvPr/>
              </p:nvSpPr>
              <p:spPr>
                <a:xfrm>
                  <a:off x="1437049" y="1248409"/>
                  <a:ext cx="113413" cy="19507"/>
                </a:xfrm>
                <a:custGeom>
                  <a:avLst/>
                  <a:gdLst/>
                  <a:ahLst/>
                  <a:cxnLst/>
                  <a:rect l="l" t="t" r="r" b="b"/>
                  <a:pathLst>
                    <a:path w="21600" h="21600" extrusionOk="0">
                      <a:moveTo>
                        <a:pt x="20046" y="21600"/>
                      </a:moveTo>
                      <a:lnTo>
                        <a:pt x="127" y="21600"/>
                      </a:lnTo>
                      <a:lnTo>
                        <a:pt x="0" y="0"/>
                      </a:lnTo>
                      <a:lnTo>
                        <a:pt x="21600" y="0"/>
                      </a:lnTo>
                      <a:lnTo>
                        <a:pt x="20046"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5" name="Google Shape;345;p29"/>
                <p:cNvSpPr/>
                <p:nvPr/>
              </p:nvSpPr>
              <p:spPr>
                <a:xfrm>
                  <a:off x="1440780" y="1267915"/>
                  <a:ext cx="98754" cy="19508"/>
                </a:xfrm>
                <a:custGeom>
                  <a:avLst/>
                  <a:gdLst/>
                  <a:ahLst/>
                  <a:cxnLst/>
                  <a:rect l="l" t="t" r="r" b="b"/>
                  <a:pathLst>
                    <a:path w="21600" h="21600" extrusionOk="0">
                      <a:moveTo>
                        <a:pt x="21600" y="21600"/>
                      </a:moveTo>
                      <a:lnTo>
                        <a:pt x="1545" y="21600"/>
                      </a:lnTo>
                      <a:lnTo>
                        <a:pt x="0" y="0"/>
                      </a:lnTo>
                      <a:lnTo>
                        <a:pt x="20667" y="0"/>
                      </a:lnTo>
                      <a:lnTo>
                        <a:pt x="21600"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6" name="Google Shape;346;p29"/>
                <p:cNvSpPr/>
                <p:nvPr/>
              </p:nvSpPr>
              <p:spPr>
                <a:xfrm>
                  <a:off x="1403664" y="1287422"/>
                  <a:ext cx="145200" cy="117039"/>
                </a:xfrm>
                <a:custGeom>
                  <a:avLst/>
                  <a:gdLst/>
                  <a:ahLst/>
                  <a:cxnLst/>
                  <a:rect l="l" t="t" r="r" b="b"/>
                  <a:pathLst>
                    <a:path w="21600" h="21600" extrusionOk="0">
                      <a:moveTo>
                        <a:pt x="12753" y="21600"/>
                      </a:moveTo>
                      <a:lnTo>
                        <a:pt x="228" y="21600"/>
                      </a:lnTo>
                      <a:lnTo>
                        <a:pt x="228" y="18000"/>
                      </a:lnTo>
                      <a:lnTo>
                        <a:pt x="0" y="14400"/>
                      </a:lnTo>
                      <a:lnTo>
                        <a:pt x="545" y="10800"/>
                      </a:lnTo>
                      <a:lnTo>
                        <a:pt x="1566" y="7200"/>
                      </a:lnTo>
                      <a:lnTo>
                        <a:pt x="2766" y="7200"/>
                      </a:lnTo>
                      <a:lnTo>
                        <a:pt x="4005" y="3600"/>
                      </a:lnTo>
                      <a:lnTo>
                        <a:pt x="7841" y="3600"/>
                      </a:lnTo>
                      <a:lnTo>
                        <a:pt x="7524" y="0"/>
                      </a:lnTo>
                      <a:lnTo>
                        <a:pt x="21159" y="0"/>
                      </a:lnTo>
                      <a:lnTo>
                        <a:pt x="21600" y="3600"/>
                      </a:lnTo>
                      <a:lnTo>
                        <a:pt x="21506" y="7200"/>
                      </a:lnTo>
                      <a:lnTo>
                        <a:pt x="20847" y="10800"/>
                      </a:lnTo>
                      <a:lnTo>
                        <a:pt x="19845" y="10800"/>
                      </a:lnTo>
                      <a:lnTo>
                        <a:pt x="18309" y="14400"/>
                      </a:lnTo>
                      <a:lnTo>
                        <a:pt x="16297" y="14400"/>
                      </a:lnTo>
                      <a:lnTo>
                        <a:pt x="13868" y="18000"/>
                      </a:lnTo>
                      <a:lnTo>
                        <a:pt x="12282" y="18000"/>
                      </a:lnTo>
                      <a:lnTo>
                        <a:pt x="12753"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7" name="Google Shape;347;p29"/>
                <p:cNvSpPr/>
                <p:nvPr/>
              </p:nvSpPr>
              <p:spPr>
                <a:xfrm>
                  <a:off x="1408029" y="1404460"/>
                  <a:ext cx="86894" cy="19507"/>
                </a:xfrm>
                <a:custGeom>
                  <a:avLst/>
                  <a:gdLst/>
                  <a:ahLst/>
                  <a:cxnLst/>
                  <a:rect l="l" t="t" r="r" b="b"/>
                  <a:pathLst>
                    <a:path w="21600" h="21600" extrusionOk="0">
                      <a:moveTo>
                        <a:pt x="21600" y="21600"/>
                      </a:moveTo>
                      <a:lnTo>
                        <a:pt x="555" y="21600"/>
                      </a:lnTo>
                      <a:lnTo>
                        <a:pt x="0" y="0"/>
                      </a:lnTo>
                      <a:lnTo>
                        <a:pt x="20962" y="0"/>
                      </a:lnTo>
                      <a:lnTo>
                        <a:pt x="21600"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8" name="Google Shape;348;p29"/>
                <p:cNvSpPr/>
                <p:nvPr/>
              </p:nvSpPr>
              <p:spPr>
                <a:xfrm>
                  <a:off x="1119233" y="1423966"/>
                  <a:ext cx="382187" cy="195066"/>
                </a:xfrm>
                <a:custGeom>
                  <a:avLst/>
                  <a:gdLst/>
                  <a:ahLst/>
                  <a:cxnLst/>
                  <a:rect l="l" t="t" r="r" b="b"/>
                  <a:pathLst>
                    <a:path w="21600" h="21600" extrusionOk="0">
                      <a:moveTo>
                        <a:pt x="4967" y="21600"/>
                      </a:moveTo>
                      <a:lnTo>
                        <a:pt x="847" y="21600"/>
                      </a:lnTo>
                      <a:lnTo>
                        <a:pt x="254" y="19440"/>
                      </a:lnTo>
                      <a:lnTo>
                        <a:pt x="0" y="17280"/>
                      </a:lnTo>
                      <a:lnTo>
                        <a:pt x="119" y="15120"/>
                      </a:lnTo>
                      <a:lnTo>
                        <a:pt x="576" y="15120"/>
                      </a:lnTo>
                      <a:lnTo>
                        <a:pt x="1339" y="12960"/>
                      </a:lnTo>
                      <a:lnTo>
                        <a:pt x="3634" y="10800"/>
                      </a:lnTo>
                      <a:lnTo>
                        <a:pt x="16007" y="10800"/>
                      </a:lnTo>
                      <a:lnTo>
                        <a:pt x="16523" y="8640"/>
                      </a:lnTo>
                      <a:lnTo>
                        <a:pt x="16779" y="8640"/>
                      </a:lnTo>
                      <a:lnTo>
                        <a:pt x="16855" y="6480"/>
                      </a:lnTo>
                      <a:lnTo>
                        <a:pt x="16795" y="4320"/>
                      </a:lnTo>
                      <a:lnTo>
                        <a:pt x="16644" y="2160"/>
                      </a:lnTo>
                      <a:lnTo>
                        <a:pt x="16552" y="0"/>
                      </a:lnTo>
                      <a:lnTo>
                        <a:pt x="21344" y="0"/>
                      </a:lnTo>
                      <a:lnTo>
                        <a:pt x="21568" y="4320"/>
                      </a:lnTo>
                      <a:lnTo>
                        <a:pt x="21600" y="8640"/>
                      </a:lnTo>
                      <a:lnTo>
                        <a:pt x="21293" y="10800"/>
                      </a:lnTo>
                      <a:lnTo>
                        <a:pt x="20500" y="15120"/>
                      </a:lnTo>
                      <a:lnTo>
                        <a:pt x="19192" y="17280"/>
                      </a:lnTo>
                      <a:lnTo>
                        <a:pt x="17442" y="19440"/>
                      </a:lnTo>
                      <a:lnTo>
                        <a:pt x="6596" y="19440"/>
                      </a:lnTo>
                      <a:lnTo>
                        <a:pt x="4967"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9" name="Google Shape;349;p29"/>
                <p:cNvSpPr/>
                <p:nvPr/>
              </p:nvSpPr>
              <p:spPr>
                <a:xfrm>
                  <a:off x="426464" y="468152"/>
                  <a:ext cx="962842" cy="1384957"/>
                </a:xfrm>
                <a:custGeom>
                  <a:avLst/>
                  <a:gdLst/>
                  <a:ahLst/>
                  <a:cxnLst/>
                  <a:rect l="l" t="t" r="r" b="b"/>
                  <a:pathLst>
                    <a:path w="21600" h="21600" extrusionOk="0">
                      <a:moveTo>
                        <a:pt x="7510" y="9735"/>
                      </a:moveTo>
                      <a:lnTo>
                        <a:pt x="5023" y="9735"/>
                      </a:lnTo>
                      <a:lnTo>
                        <a:pt x="5788" y="9127"/>
                      </a:lnTo>
                      <a:lnTo>
                        <a:pt x="6192" y="9127"/>
                      </a:lnTo>
                      <a:lnTo>
                        <a:pt x="6613" y="9431"/>
                      </a:lnTo>
                      <a:lnTo>
                        <a:pt x="7510" y="9431"/>
                      </a:lnTo>
                      <a:lnTo>
                        <a:pt x="7510" y="9735"/>
                      </a:lnTo>
                      <a:close/>
                      <a:moveTo>
                        <a:pt x="14026" y="10648"/>
                      </a:moveTo>
                      <a:lnTo>
                        <a:pt x="9585" y="10648"/>
                      </a:lnTo>
                      <a:lnTo>
                        <a:pt x="9747" y="10344"/>
                      </a:lnTo>
                      <a:lnTo>
                        <a:pt x="9806" y="10344"/>
                      </a:lnTo>
                      <a:lnTo>
                        <a:pt x="9806" y="9431"/>
                      </a:lnTo>
                      <a:lnTo>
                        <a:pt x="10661" y="9431"/>
                      </a:lnTo>
                      <a:lnTo>
                        <a:pt x="11078" y="9127"/>
                      </a:lnTo>
                      <a:lnTo>
                        <a:pt x="11481" y="9127"/>
                      </a:lnTo>
                      <a:lnTo>
                        <a:pt x="12150" y="9431"/>
                      </a:lnTo>
                      <a:lnTo>
                        <a:pt x="12246" y="9735"/>
                      </a:lnTo>
                      <a:lnTo>
                        <a:pt x="15322" y="9735"/>
                      </a:lnTo>
                      <a:lnTo>
                        <a:pt x="14973" y="10039"/>
                      </a:lnTo>
                      <a:lnTo>
                        <a:pt x="14446" y="10344"/>
                      </a:lnTo>
                      <a:lnTo>
                        <a:pt x="14026" y="10648"/>
                      </a:lnTo>
                      <a:close/>
                      <a:moveTo>
                        <a:pt x="5232" y="1217"/>
                      </a:moveTo>
                      <a:lnTo>
                        <a:pt x="4160" y="1217"/>
                      </a:lnTo>
                      <a:lnTo>
                        <a:pt x="4688" y="913"/>
                      </a:lnTo>
                      <a:lnTo>
                        <a:pt x="4967" y="913"/>
                      </a:lnTo>
                      <a:lnTo>
                        <a:pt x="5232" y="1217"/>
                      </a:lnTo>
                      <a:close/>
                      <a:moveTo>
                        <a:pt x="10182" y="11865"/>
                      </a:moveTo>
                      <a:lnTo>
                        <a:pt x="7012" y="11865"/>
                      </a:lnTo>
                      <a:lnTo>
                        <a:pt x="6464" y="11561"/>
                      </a:lnTo>
                      <a:lnTo>
                        <a:pt x="6032" y="11256"/>
                      </a:lnTo>
                      <a:lnTo>
                        <a:pt x="5740" y="10952"/>
                      </a:lnTo>
                      <a:lnTo>
                        <a:pt x="11481" y="10952"/>
                      </a:lnTo>
                      <a:lnTo>
                        <a:pt x="11161" y="11256"/>
                      </a:lnTo>
                      <a:lnTo>
                        <a:pt x="10721" y="11561"/>
                      </a:lnTo>
                      <a:lnTo>
                        <a:pt x="10182" y="11865"/>
                      </a:lnTo>
                      <a:close/>
                      <a:moveTo>
                        <a:pt x="9567" y="21600"/>
                      </a:moveTo>
                      <a:lnTo>
                        <a:pt x="7654" y="21600"/>
                      </a:lnTo>
                      <a:lnTo>
                        <a:pt x="7654" y="11865"/>
                      </a:lnTo>
                      <a:lnTo>
                        <a:pt x="9567" y="11865"/>
                      </a:lnTo>
                      <a:lnTo>
                        <a:pt x="9567" y="21600"/>
                      </a:lnTo>
                      <a:close/>
                      <a:moveTo>
                        <a:pt x="13061" y="1217"/>
                      </a:moveTo>
                      <a:lnTo>
                        <a:pt x="11989" y="1217"/>
                      </a:lnTo>
                      <a:lnTo>
                        <a:pt x="12254" y="913"/>
                      </a:lnTo>
                      <a:lnTo>
                        <a:pt x="12533" y="913"/>
                      </a:lnTo>
                      <a:lnTo>
                        <a:pt x="13061" y="1217"/>
                      </a:lnTo>
                      <a:close/>
                      <a:moveTo>
                        <a:pt x="13561" y="10952"/>
                      </a:moveTo>
                      <a:lnTo>
                        <a:pt x="3659" y="10952"/>
                      </a:lnTo>
                      <a:lnTo>
                        <a:pt x="3195" y="10648"/>
                      </a:lnTo>
                      <a:lnTo>
                        <a:pt x="2774" y="10344"/>
                      </a:lnTo>
                      <a:lnTo>
                        <a:pt x="2248" y="10039"/>
                      </a:lnTo>
                      <a:lnTo>
                        <a:pt x="1755" y="9431"/>
                      </a:lnTo>
                      <a:lnTo>
                        <a:pt x="1495" y="9127"/>
                      </a:lnTo>
                      <a:lnTo>
                        <a:pt x="1468" y="8518"/>
                      </a:lnTo>
                      <a:lnTo>
                        <a:pt x="1674" y="7910"/>
                      </a:lnTo>
                      <a:lnTo>
                        <a:pt x="1009" y="7606"/>
                      </a:lnTo>
                      <a:lnTo>
                        <a:pt x="478" y="7301"/>
                      </a:lnTo>
                      <a:lnTo>
                        <a:pt x="127" y="6693"/>
                      </a:lnTo>
                      <a:lnTo>
                        <a:pt x="0" y="6389"/>
                      </a:lnTo>
                      <a:lnTo>
                        <a:pt x="0" y="5780"/>
                      </a:lnTo>
                      <a:lnTo>
                        <a:pt x="120" y="5172"/>
                      </a:lnTo>
                      <a:lnTo>
                        <a:pt x="460" y="4563"/>
                      </a:lnTo>
                      <a:lnTo>
                        <a:pt x="989" y="4259"/>
                      </a:lnTo>
                      <a:lnTo>
                        <a:pt x="1674" y="3955"/>
                      </a:lnTo>
                      <a:lnTo>
                        <a:pt x="1468" y="3346"/>
                      </a:lnTo>
                      <a:lnTo>
                        <a:pt x="1495" y="3042"/>
                      </a:lnTo>
                      <a:lnTo>
                        <a:pt x="1755" y="2434"/>
                      </a:lnTo>
                      <a:lnTo>
                        <a:pt x="2248" y="1825"/>
                      </a:lnTo>
                      <a:lnTo>
                        <a:pt x="2774" y="1521"/>
                      </a:lnTo>
                      <a:lnTo>
                        <a:pt x="3195" y="1217"/>
                      </a:lnTo>
                      <a:lnTo>
                        <a:pt x="7974" y="1217"/>
                      </a:lnTo>
                      <a:lnTo>
                        <a:pt x="7731" y="1521"/>
                      </a:lnTo>
                      <a:lnTo>
                        <a:pt x="7569" y="1521"/>
                      </a:lnTo>
                      <a:lnTo>
                        <a:pt x="7510" y="1825"/>
                      </a:lnTo>
                      <a:lnTo>
                        <a:pt x="7510" y="2434"/>
                      </a:lnTo>
                      <a:lnTo>
                        <a:pt x="4305" y="2434"/>
                      </a:lnTo>
                      <a:lnTo>
                        <a:pt x="3635" y="2738"/>
                      </a:lnTo>
                      <a:lnTo>
                        <a:pt x="3473" y="3042"/>
                      </a:lnTo>
                      <a:lnTo>
                        <a:pt x="3414" y="3346"/>
                      </a:lnTo>
                      <a:lnTo>
                        <a:pt x="3454" y="3346"/>
                      </a:lnTo>
                      <a:lnTo>
                        <a:pt x="3588" y="3651"/>
                      </a:lnTo>
                      <a:lnTo>
                        <a:pt x="4257" y="3955"/>
                      </a:lnTo>
                      <a:lnTo>
                        <a:pt x="4024" y="4259"/>
                      </a:lnTo>
                      <a:lnTo>
                        <a:pt x="3827" y="4563"/>
                      </a:lnTo>
                      <a:lnTo>
                        <a:pt x="3665" y="4868"/>
                      </a:lnTo>
                      <a:lnTo>
                        <a:pt x="3540" y="5172"/>
                      </a:lnTo>
                      <a:lnTo>
                        <a:pt x="2317" y="5172"/>
                      </a:lnTo>
                      <a:lnTo>
                        <a:pt x="2105" y="5476"/>
                      </a:lnTo>
                      <a:lnTo>
                        <a:pt x="1964" y="5476"/>
                      </a:lnTo>
                      <a:lnTo>
                        <a:pt x="1913" y="5780"/>
                      </a:lnTo>
                      <a:lnTo>
                        <a:pt x="1913" y="6389"/>
                      </a:lnTo>
                      <a:lnTo>
                        <a:pt x="1964" y="6389"/>
                      </a:lnTo>
                      <a:lnTo>
                        <a:pt x="2105" y="6693"/>
                      </a:lnTo>
                      <a:lnTo>
                        <a:pt x="3540" y="6693"/>
                      </a:lnTo>
                      <a:lnTo>
                        <a:pt x="3665" y="6997"/>
                      </a:lnTo>
                      <a:lnTo>
                        <a:pt x="3827" y="7301"/>
                      </a:lnTo>
                      <a:lnTo>
                        <a:pt x="4024" y="7606"/>
                      </a:lnTo>
                      <a:lnTo>
                        <a:pt x="4257" y="7910"/>
                      </a:lnTo>
                      <a:lnTo>
                        <a:pt x="3588" y="8518"/>
                      </a:lnTo>
                      <a:lnTo>
                        <a:pt x="3434" y="8518"/>
                      </a:lnTo>
                      <a:lnTo>
                        <a:pt x="3396" y="8823"/>
                      </a:lnTo>
                      <a:lnTo>
                        <a:pt x="3467" y="8823"/>
                      </a:lnTo>
                      <a:lnTo>
                        <a:pt x="3635" y="9127"/>
                      </a:lnTo>
                      <a:lnTo>
                        <a:pt x="4114" y="9431"/>
                      </a:lnTo>
                      <a:lnTo>
                        <a:pt x="4305" y="9735"/>
                      </a:lnTo>
                      <a:lnTo>
                        <a:pt x="7510" y="9735"/>
                      </a:lnTo>
                      <a:lnTo>
                        <a:pt x="7510" y="10344"/>
                      </a:lnTo>
                      <a:lnTo>
                        <a:pt x="7569" y="10344"/>
                      </a:lnTo>
                      <a:lnTo>
                        <a:pt x="7731" y="10648"/>
                      </a:lnTo>
                      <a:lnTo>
                        <a:pt x="14026" y="10648"/>
                      </a:lnTo>
                      <a:lnTo>
                        <a:pt x="13561" y="10952"/>
                      </a:lnTo>
                      <a:close/>
                      <a:moveTo>
                        <a:pt x="11481" y="1217"/>
                      </a:moveTo>
                      <a:lnTo>
                        <a:pt x="5740" y="1217"/>
                      </a:lnTo>
                      <a:lnTo>
                        <a:pt x="6129" y="608"/>
                      </a:lnTo>
                      <a:lnTo>
                        <a:pt x="6697" y="304"/>
                      </a:lnTo>
                      <a:lnTo>
                        <a:pt x="7409" y="0"/>
                      </a:lnTo>
                      <a:lnTo>
                        <a:pt x="9812" y="0"/>
                      </a:lnTo>
                      <a:lnTo>
                        <a:pt x="10524" y="304"/>
                      </a:lnTo>
                      <a:lnTo>
                        <a:pt x="11092" y="608"/>
                      </a:lnTo>
                      <a:lnTo>
                        <a:pt x="11481" y="1217"/>
                      </a:lnTo>
                      <a:close/>
                      <a:moveTo>
                        <a:pt x="5836" y="3042"/>
                      </a:moveTo>
                      <a:lnTo>
                        <a:pt x="5166" y="2434"/>
                      </a:lnTo>
                      <a:lnTo>
                        <a:pt x="7080" y="2434"/>
                      </a:lnTo>
                      <a:lnTo>
                        <a:pt x="6655" y="2738"/>
                      </a:lnTo>
                      <a:lnTo>
                        <a:pt x="6239" y="2738"/>
                      </a:lnTo>
                      <a:lnTo>
                        <a:pt x="5836" y="3042"/>
                      </a:lnTo>
                      <a:close/>
                      <a:moveTo>
                        <a:pt x="11481" y="3042"/>
                      </a:moveTo>
                      <a:lnTo>
                        <a:pt x="11105" y="2738"/>
                      </a:lnTo>
                      <a:lnTo>
                        <a:pt x="10697" y="2738"/>
                      </a:lnTo>
                      <a:lnTo>
                        <a:pt x="10263" y="2434"/>
                      </a:lnTo>
                      <a:lnTo>
                        <a:pt x="12246" y="2434"/>
                      </a:lnTo>
                      <a:lnTo>
                        <a:pt x="11481" y="3042"/>
                      </a:lnTo>
                      <a:close/>
                      <a:moveTo>
                        <a:pt x="20569" y="17949"/>
                      </a:moveTo>
                      <a:lnTo>
                        <a:pt x="19565" y="17949"/>
                      </a:lnTo>
                      <a:lnTo>
                        <a:pt x="18851" y="17645"/>
                      </a:lnTo>
                      <a:lnTo>
                        <a:pt x="21600" y="17645"/>
                      </a:lnTo>
                      <a:lnTo>
                        <a:pt x="20569" y="17949"/>
                      </a:lnTo>
                      <a:close/>
                      <a:moveTo>
                        <a:pt x="16459" y="19470"/>
                      </a:moveTo>
                      <a:lnTo>
                        <a:pt x="15048" y="19470"/>
                      </a:lnTo>
                      <a:lnTo>
                        <a:pt x="15307" y="19166"/>
                      </a:lnTo>
                      <a:lnTo>
                        <a:pt x="16264" y="19166"/>
                      </a:lnTo>
                      <a:lnTo>
                        <a:pt x="16459" y="19470"/>
                      </a:lnTo>
                      <a:close/>
                      <a:moveTo>
                        <a:pt x="16463" y="21600"/>
                      </a:moveTo>
                      <a:lnTo>
                        <a:pt x="14638" y="21600"/>
                      </a:lnTo>
                      <a:lnTo>
                        <a:pt x="14638" y="21296"/>
                      </a:lnTo>
                      <a:lnTo>
                        <a:pt x="14709" y="20383"/>
                      </a:lnTo>
                      <a:lnTo>
                        <a:pt x="14847" y="19470"/>
                      </a:lnTo>
                      <a:lnTo>
                        <a:pt x="16605" y="19470"/>
                      </a:lnTo>
                      <a:lnTo>
                        <a:pt x="16688" y="19775"/>
                      </a:lnTo>
                      <a:lnTo>
                        <a:pt x="16695" y="19775"/>
                      </a:lnTo>
                      <a:lnTo>
                        <a:pt x="16695" y="20079"/>
                      </a:lnTo>
                      <a:lnTo>
                        <a:pt x="16652" y="20079"/>
                      </a:lnTo>
                      <a:lnTo>
                        <a:pt x="16605" y="20383"/>
                      </a:lnTo>
                      <a:lnTo>
                        <a:pt x="16567" y="20992"/>
                      </a:lnTo>
                      <a:lnTo>
                        <a:pt x="16551" y="21296"/>
                      </a:lnTo>
                      <a:lnTo>
                        <a:pt x="16463"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50" name="Google Shape;350;p29" descr="object 19"/>
              <p:cNvPicPr preferRelativeResize="0"/>
              <p:nvPr/>
            </p:nvPicPr>
            <p:blipFill rotWithShape="1">
              <a:blip r:embed="rId10">
                <a:alphaModFix/>
              </a:blip>
              <a:srcRect/>
              <a:stretch/>
            </p:blipFill>
            <p:spPr>
              <a:xfrm>
                <a:off x="661018" y="716054"/>
                <a:ext cx="298525" cy="297626"/>
              </a:xfrm>
              <a:prstGeom prst="rect">
                <a:avLst/>
              </a:prstGeom>
              <a:noFill/>
              <a:ln>
                <a:noFill/>
              </a:ln>
            </p:spPr>
          </p:pic>
        </p:grpSp>
      </p:grpSp>
      <p:sp>
        <p:nvSpPr>
          <p:cNvPr id="351" name="Google Shape;351;p29"/>
          <p:cNvSpPr/>
          <p:nvPr/>
        </p:nvSpPr>
        <p:spPr>
          <a:xfrm>
            <a:off x="15255167" y="1128768"/>
            <a:ext cx="9247526" cy="55366"/>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2" name="Google Shape;352;p29"/>
          <p:cNvSpPr txBox="1"/>
          <p:nvPr/>
        </p:nvSpPr>
        <p:spPr>
          <a:xfrm>
            <a:off x="8678475" y="4758836"/>
            <a:ext cx="11154600" cy="5754900"/>
          </a:xfrm>
          <a:prstGeom prst="rect">
            <a:avLst/>
          </a:prstGeom>
          <a:noFill/>
          <a:ln>
            <a:noFill/>
          </a:ln>
        </p:spPr>
        <p:txBody>
          <a:bodyPr spcFirstLastPara="1" wrap="square" lIns="71425" tIns="71425" rIns="71425" bIns="71425" anchor="ctr" anchorCtr="0">
            <a:spAutoFit/>
          </a:bodyPr>
          <a:lstStyle/>
          <a:p>
            <a:pPr marL="0" marR="0" lvl="0" indent="0" algn="just" rtl="0">
              <a:lnSpc>
                <a:spcPct val="90000"/>
              </a:lnSpc>
              <a:spcBef>
                <a:spcPts val="2800"/>
              </a:spcBef>
              <a:spcAft>
                <a:spcPts val="0"/>
              </a:spcAft>
              <a:buClr>
                <a:srgbClr val="000000"/>
              </a:buClr>
              <a:buSzPts val="3100"/>
              <a:buFont typeface="Arial"/>
              <a:buNone/>
            </a:pPr>
            <a:r>
              <a:rPr lang="en-US" sz="4500" dirty="0"/>
              <a:t>The development of a machine learning system for plant disease detection has the potential to revolutionize the way that farmers manage their crops. The system will be more efficient, accurate, and cost-effective than traditional methods of plant disease detection. This will help farmers to protect their crops from disease and ensure a healthy harvest.</a:t>
            </a:r>
            <a:endParaRPr sz="53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0" descr="object 2"/>
          <p:cNvPicPr preferRelativeResize="0"/>
          <p:nvPr/>
        </p:nvPicPr>
        <p:blipFill rotWithShape="1">
          <a:blip r:embed="rId3">
            <a:alphaModFix/>
          </a:blip>
          <a:srcRect/>
          <a:stretch/>
        </p:blipFill>
        <p:spPr>
          <a:xfrm>
            <a:off x="3287548" y="2040536"/>
            <a:ext cx="9494397" cy="7815968"/>
          </a:xfrm>
          <a:prstGeom prst="rect">
            <a:avLst/>
          </a:prstGeom>
          <a:noFill/>
          <a:ln>
            <a:noFill/>
          </a:ln>
        </p:spPr>
      </p:pic>
      <p:grpSp>
        <p:nvGrpSpPr>
          <p:cNvPr id="358" name="Google Shape;358;p30"/>
          <p:cNvGrpSpPr/>
          <p:nvPr/>
        </p:nvGrpSpPr>
        <p:grpSpPr>
          <a:xfrm>
            <a:off x="0" y="811847"/>
            <a:ext cx="7908948" cy="2133601"/>
            <a:chOff x="0" y="0"/>
            <a:chExt cx="7908946" cy="2133599"/>
          </a:xfrm>
        </p:grpSpPr>
        <p:cxnSp>
          <p:nvCxnSpPr>
            <p:cNvPr id="359" name="Google Shape;359;p30"/>
            <p:cNvCxnSpPr/>
            <p:nvPr/>
          </p:nvCxnSpPr>
          <p:spPr>
            <a:xfrm>
              <a:off x="0" y="27744"/>
              <a:ext cx="7767337" cy="1"/>
            </a:xfrm>
            <a:prstGeom prst="straightConnector1">
              <a:avLst/>
            </a:prstGeom>
            <a:noFill/>
            <a:ln w="47600" cap="flat" cmpd="sng">
              <a:solidFill>
                <a:srgbClr val="589DEF"/>
              </a:solidFill>
              <a:prstDash val="solid"/>
              <a:round/>
              <a:headEnd type="none" w="sm" len="sm"/>
              <a:tailEnd type="none" w="sm" len="sm"/>
            </a:ln>
          </p:spPr>
        </p:cxnSp>
        <p:cxnSp>
          <p:nvCxnSpPr>
            <p:cNvPr id="360" name="Google Shape;360;p30"/>
            <p:cNvCxnSpPr/>
            <p:nvPr/>
          </p:nvCxnSpPr>
          <p:spPr>
            <a:xfrm>
              <a:off x="7797859" y="0"/>
              <a:ext cx="1" cy="1981067"/>
            </a:xfrm>
            <a:prstGeom prst="straightConnector1">
              <a:avLst/>
            </a:prstGeom>
            <a:noFill/>
            <a:ln w="47600" cap="flat" cmpd="sng">
              <a:solidFill>
                <a:srgbClr val="589DEF"/>
              </a:solidFill>
              <a:prstDash val="solid"/>
              <a:round/>
              <a:headEnd type="none" w="sm" len="sm"/>
              <a:tailEnd type="none" w="sm" len="sm"/>
            </a:ln>
          </p:spPr>
        </p:cxnSp>
        <p:pic>
          <p:nvPicPr>
            <p:cNvPr id="361" name="Google Shape;361;p30" descr="object 6"/>
            <p:cNvPicPr preferRelativeResize="0"/>
            <p:nvPr/>
          </p:nvPicPr>
          <p:blipFill rotWithShape="1">
            <a:blip r:embed="rId4">
              <a:alphaModFix/>
            </a:blip>
            <a:srcRect/>
            <a:stretch/>
          </p:blipFill>
          <p:spPr>
            <a:xfrm>
              <a:off x="7686773" y="1967186"/>
              <a:ext cx="222173" cy="166413"/>
            </a:xfrm>
            <a:prstGeom prst="rect">
              <a:avLst/>
            </a:prstGeom>
            <a:noFill/>
            <a:ln>
              <a:noFill/>
            </a:ln>
          </p:spPr>
        </p:pic>
      </p:grpSp>
      <p:pic>
        <p:nvPicPr>
          <p:cNvPr id="362" name="Google Shape;362;p30" descr="object 7"/>
          <p:cNvPicPr preferRelativeResize="0"/>
          <p:nvPr/>
        </p:nvPicPr>
        <p:blipFill rotWithShape="1">
          <a:blip r:embed="rId5">
            <a:alphaModFix/>
          </a:blip>
          <a:srcRect/>
          <a:stretch/>
        </p:blipFill>
        <p:spPr>
          <a:xfrm>
            <a:off x="13378072" y="1241775"/>
            <a:ext cx="7176287" cy="11232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p:nvPr/>
        </p:nvSpPr>
        <p:spPr>
          <a:xfrm>
            <a:off x="-37576" y="2477922"/>
            <a:ext cx="24459300" cy="11255100"/>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4000"/>
              <a:buFont typeface="Calibri"/>
              <a:buNone/>
            </a:pPr>
            <a:endParaRPr sz="4000" b="0" i="0" u="none" strike="noStrike" cap="none">
              <a:solidFill>
                <a:srgbClr val="000000"/>
              </a:solidFill>
              <a:latin typeface="Calibri"/>
              <a:ea typeface="Calibri"/>
              <a:cs typeface="Calibri"/>
              <a:sym typeface="Calibri"/>
            </a:endParaRPr>
          </a:p>
        </p:txBody>
      </p:sp>
      <p:sp>
        <p:nvSpPr>
          <p:cNvPr id="96" name="Google Shape;96;p19"/>
          <p:cNvSpPr txBox="1"/>
          <p:nvPr/>
        </p:nvSpPr>
        <p:spPr>
          <a:xfrm>
            <a:off x="3055762" y="911252"/>
            <a:ext cx="18272400" cy="1144800"/>
          </a:xfrm>
          <a:prstGeom prst="rect">
            <a:avLst/>
          </a:prstGeom>
          <a:noFill/>
          <a:ln>
            <a:noFill/>
          </a:ln>
        </p:spPr>
        <p:txBody>
          <a:bodyPr spcFirstLastPara="1" wrap="square" lIns="71425" tIns="71425" rIns="71425" bIns="71425" anchor="ctr" anchorCtr="0">
            <a:spAutoFit/>
          </a:bodyPr>
          <a:lstStyle/>
          <a:p>
            <a:pPr marL="0" marR="0" lvl="0" indent="12064" algn="ctr" rtl="0">
              <a:lnSpc>
                <a:spcPct val="100000"/>
              </a:lnSpc>
              <a:spcBef>
                <a:spcPts val="0"/>
              </a:spcBef>
              <a:spcAft>
                <a:spcPts val="0"/>
              </a:spcAft>
              <a:buClr>
                <a:schemeClr val="accent5"/>
              </a:buClr>
              <a:buSzPts val="6000"/>
              <a:buFont typeface="Arial"/>
              <a:buNone/>
            </a:pPr>
            <a:r>
              <a:rPr lang="en-US" sz="6500"/>
              <a:t>Plant Disease Detection Using Machine Learning</a:t>
            </a:r>
            <a:endParaRPr sz="6500" b="0" i="0" u="none" strike="noStrike" cap="none">
              <a:solidFill>
                <a:srgbClr val="000000"/>
              </a:solidFill>
              <a:latin typeface="Arial"/>
              <a:ea typeface="Arial"/>
              <a:cs typeface="Arial"/>
              <a:sym typeface="Arial"/>
            </a:endParaRPr>
          </a:p>
        </p:txBody>
      </p:sp>
      <p:sp>
        <p:nvSpPr>
          <p:cNvPr id="97" name="Google Shape;97;p19"/>
          <p:cNvSpPr/>
          <p:nvPr/>
        </p:nvSpPr>
        <p:spPr>
          <a:xfrm>
            <a:off x="-1" y="-1"/>
            <a:ext cx="24384001" cy="495839"/>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 name="Google Shape;98;p19"/>
          <p:cNvSpPr/>
          <p:nvPr/>
        </p:nvSpPr>
        <p:spPr>
          <a:xfrm>
            <a:off x="15438260" y="11460159"/>
            <a:ext cx="8996201" cy="952657"/>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4000"/>
              <a:buFont typeface="Calibri"/>
              <a:buNone/>
            </a:pPr>
            <a:endParaRPr sz="4000" b="0" i="0" u="none" strike="noStrike" cap="none">
              <a:solidFill>
                <a:srgbClr val="000000"/>
              </a:solidFill>
              <a:latin typeface="Calibri"/>
              <a:ea typeface="Calibri"/>
              <a:cs typeface="Calibri"/>
              <a:sym typeface="Calibri"/>
            </a:endParaRPr>
          </a:p>
        </p:txBody>
      </p:sp>
      <p:sp>
        <p:nvSpPr>
          <p:cNvPr id="99" name="Google Shape;99;p19"/>
          <p:cNvSpPr txBox="1"/>
          <p:nvPr/>
        </p:nvSpPr>
        <p:spPr>
          <a:xfrm>
            <a:off x="15785844" y="11628687"/>
            <a:ext cx="8301000" cy="6156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4000"/>
              <a:buFont typeface="Trebuchet MS"/>
              <a:buNone/>
            </a:pPr>
            <a:r>
              <a:rPr lang="en-US" sz="4000" b="1" i="0" u="none" strike="noStrike" cap="none" dirty="0">
                <a:solidFill>
                  <a:srgbClr val="000000"/>
                </a:solidFill>
                <a:latin typeface="Trebuchet MS"/>
                <a:ea typeface="Trebuchet MS"/>
                <a:cs typeface="Trebuchet MS"/>
                <a:sym typeface="Trebuchet MS"/>
              </a:rPr>
              <a:t>PRESENTED BY Team </a:t>
            </a:r>
            <a:r>
              <a:rPr lang="en-US" sz="4000" b="1" dirty="0">
                <a:latin typeface="Trebuchet MS"/>
                <a:ea typeface="Trebuchet MS"/>
                <a:cs typeface="Trebuchet MS"/>
                <a:sym typeface="Trebuchet MS"/>
              </a:rPr>
              <a:t>Athena</a:t>
            </a:r>
            <a:r>
              <a:rPr lang="en-US" sz="4000" b="1" i="0" u="none" strike="noStrike" cap="none" dirty="0">
                <a:solidFill>
                  <a:srgbClr val="000000"/>
                </a:solidFill>
                <a:latin typeface="Trebuchet MS"/>
                <a:ea typeface="Trebuchet MS"/>
                <a:cs typeface="Trebuchet MS"/>
                <a:sym typeface="Trebuchet MS"/>
              </a:rPr>
              <a:t> </a:t>
            </a:r>
            <a:endParaRPr sz="1400" b="0" i="0" u="none" strike="noStrike" cap="none" dirty="0">
              <a:solidFill>
                <a:srgbClr val="000000"/>
              </a:solidFill>
              <a:latin typeface="Arial"/>
              <a:ea typeface="Arial"/>
              <a:cs typeface="Arial"/>
              <a:sym typeface="Arial"/>
            </a:endParaRPr>
          </a:p>
        </p:txBody>
      </p:sp>
      <p:pic>
        <p:nvPicPr>
          <p:cNvPr id="100" name="Google Shape;100;p19"/>
          <p:cNvPicPr preferRelativeResize="0"/>
          <p:nvPr/>
        </p:nvPicPr>
        <p:blipFill>
          <a:blip r:embed="rId3">
            <a:alphaModFix/>
          </a:blip>
          <a:stretch>
            <a:fillRect/>
          </a:stretch>
        </p:blipFill>
        <p:spPr>
          <a:xfrm>
            <a:off x="13111713" y="2788951"/>
            <a:ext cx="10889406" cy="6974882"/>
          </a:xfrm>
          <a:prstGeom prst="rect">
            <a:avLst/>
          </a:prstGeom>
          <a:noFill/>
          <a:ln>
            <a:noFill/>
          </a:ln>
        </p:spPr>
      </p:pic>
      <p:sp>
        <p:nvSpPr>
          <p:cNvPr id="102" name="Google Shape;102;p19"/>
          <p:cNvSpPr/>
          <p:nvPr/>
        </p:nvSpPr>
        <p:spPr>
          <a:xfrm>
            <a:off x="15431993" y="10185702"/>
            <a:ext cx="8996100" cy="952800"/>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4000"/>
              <a:buFont typeface="Calibri"/>
              <a:buNone/>
            </a:pPr>
            <a:r>
              <a:rPr lang="en-IN" sz="4400" b="1" i="0" u="none" strike="noStrike" cap="none" dirty="0">
                <a:solidFill>
                  <a:srgbClr val="000000"/>
                </a:solidFill>
                <a:latin typeface="Calibri"/>
                <a:ea typeface="Calibri"/>
                <a:cs typeface="Calibri"/>
                <a:sym typeface="Calibri"/>
              </a:rPr>
              <a:t>GROUP NO:  09</a:t>
            </a:r>
            <a:endParaRPr sz="4400" b="1" i="0" u="none" strike="noStrike" cap="none" dirty="0">
              <a:solidFill>
                <a:srgbClr val="000000"/>
              </a:solidFill>
              <a:latin typeface="Calibri"/>
              <a:ea typeface="Calibri"/>
              <a:cs typeface="Calibri"/>
              <a:sym typeface="Calibri"/>
            </a:endParaRPr>
          </a:p>
        </p:txBody>
      </p:sp>
      <p:pic>
        <p:nvPicPr>
          <p:cNvPr id="104" name="Google Shape;104;p19"/>
          <p:cNvPicPr preferRelativeResize="0"/>
          <p:nvPr/>
        </p:nvPicPr>
        <p:blipFill>
          <a:blip r:embed="rId4">
            <a:alphaModFix/>
          </a:blip>
          <a:stretch>
            <a:fillRect/>
          </a:stretch>
        </p:blipFill>
        <p:spPr>
          <a:xfrm>
            <a:off x="382881" y="2788950"/>
            <a:ext cx="12308375" cy="102569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a:extLst>
              <a:ext uri="{FF2B5EF4-FFF2-40B4-BE49-F238E27FC236}">
                <a16:creationId xmlns:a16="http://schemas.microsoft.com/office/drawing/2014/main" id="{92D273F2-19EE-E365-DB34-3DE1BA3EBD36}"/>
              </a:ext>
            </a:extLst>
          </p:cNvPr>
          <p:cNvPicPr>
            <a:picLocks noChangeAspect="1"/>
          </p:cNvPicPr>
          <p:nvPr/>
        </p:nvPicPr>
        <p:blipFill>
          <a:blip r:embed="rId3"/>
          <a:stretch>
            <a:fillRect/>
          </a:stretch>
        </p:blipFill>
        <p:spPr>
          <a:xfrm>
            <a:off x="5676356" y="7975993"/>
            <a:ext cx="2003983" cy="2436043"/>
          </a:xfrm>
          <a:prstGeom prst="rect">
            <a:avLst/>
          </a:prstGeom>
        </p:spPr>
      </p:pic>
      <p:pic>
        <p:nvPicPr>
          <p:cNvPr id="7" name="Picture 6">
            <a:extLst>
              <a:ext uri="{FF2B5EF4-FFF2-40B4-BE49-F238E27FC236}">
                <a16:creationId xmlns:a16="http://schemas.microsoft.com/office/drawing/2014/main" id="{0971084B-053A-0AA5-842F-E6EC8EA7E490}"/>
              </a:ext>
            </a:extLst>
          </p:cNvPr>
          <p:cNvPicPr>
            <a:picLocks noChangeAspect="1"/>
          </p:cNvPicPr>
          <p:nvPr/>
        </p:nvPicPr>
        <p:blipFill>
          <a:blip r:embed="rId4"/>
          <a:stretch>
            <a:fillRect/>
          </a:stretch>
        </p:blipFill>
        <p:spPr>
          <a:xfrm>
            <a:off x="5513621" y="3289375"/>
            <a:ext cx="2371775" cy="2599205"/>
          </a:xfrm>
          <a:prstGeom prst="rect">
            <a:avLst/>
          </a:prstGeom>
        </p:spPr>
      </p:pic>
      <p:pic>
        <p:nvPicPr>
          <p:cNvPr id="3" name="Picture 2">
            <a:extLst>
              <a:ext uri="{FF2B5EF4-FFF2-40B4-BE49-F238E27FC236}">
                <a16:creationId xmlns:a16="http://schemas.microsoft.com/office/drawing/2014/main" id="{1194882D-B008-D47F-EADB-E2D06F38F5FD}"/>
              </a:ext>
            </a:extLst>
          </p:cNvPr>
          <p:cNvPicPr>
            <a:picLocks noChangeAspect="1"/>
          </p:cNvPicPr>
          <p:nvPr/>
        </p:nvPicPr>
        <p:blipFill>
          <a:blip r:embed="rId5"/>
          <a:stretch>
            <a:fillRect/>
          </a:stretch>
        </p:blipFill>
        <p:spPr>
          <a:xfrm>
            <a:off x="16375629" y="7822945"/>
            <a:ext cx="2394145" cy="3048000"/>
          </a:xfrm>
          <a:prstGeom prst="rect">
            <a:avLst/>
          </a:prstGeom>
        </p:spPr>
      </p:pic>
      <p:sp>
        <p:nvSpPr>
          <p:cNvPr id="109" name="Google Shape;109;p20"/>
          <p:cNvSpPr txBox="1">
            <a:spLocks noGrp="1"/>
          </p:cNvSpPr>
          <p:nvPr>
            <p:ph type="title" idx="4294967295"/>
          </p:nvPr>
        </p:nvSpPr>
        <p:spPr>
          <a:xfrm>
            <a:off x="8516131" y="727045"/>
            <a:ext cx="7351738" cy="1298575"/>
          </a:xfrm>
          <a:prstGeom prst="rect">
            <a:avLst/>
          </a:prstGeom>
          <a:noFill/>
          <a:ln>
            <a:noFill/>
          </a:ln>
        </p:spPr>
        <p:txBody>
          <a:bodyPr spcFirstLastPara="1" wrap="square" lIns="0" tIns="0" rIns="0" bIns="0" anchor="t" anchorCtr="0">
            <a:normAutofit fontScale="90000"/>
          </a:bodyPr>
          <a:lstStyle/>
          <a:p>
            <a:pPr marL="0" lvl="0" indent="12319" algn="ctr" rtl="0">
              <a:lnSpc>
                <a:spcPct val="100000"/>
              </a:lnSpc>
              <a:spcBef>
                <a:spcPts val="0"/>
              </a:spcBef>
              <a:spcAft>
                <a:spcPts val="0"/>
              </a:spcAft>
              <a:buClr>
                <a:srgbClr val="000000"/>
              </a:buClr>
              <a:buSzPct val="111111"/>
              <a:buFont typeface="Arial"/>
              <a:buNone/>
            </a:pPr>
            <a:r>
              <a:rPr lang="en-US" sz="6887">
                <a:latin typeface="Arial"/>
                <a:ea typeface="Arial"/>
                <a:cs typeface="Arial"/>
                <a:sym typeface="Arial"/>
              </a:rPr>
              <a:t>TEAM</a:t>
            </a:r>
            <a:r>
              <a:rPr lang="en-US"/>
              <a:t> MEMBERS</a:t>
            </a:r>
            <a:endParaRPr/>
          </a:p>
        </p:txBody>
      </p:sp>
      <p:grpSp>
        <p:nvGrpSpPr>
          <p:cNvPr id="110" name="Google Shape;110;p20"/>
          <p:cNvGrpSpPr/>
          <p:nvPr/>
        </p:nvGrpSpPr>
        <p:grpSpPr>
          <a:xfrm>
            <a:off x="16369634" y="7749336"/>
            <a:ext cx="2401344" cy="3421137"/>
            <a:chOff x="0" y="-1"/>
            <a:chExt cx="2579608" cy="3421135"/>
          </a:xfrm>
        </p:grpSpPr>
        <p:sp>
          <p:nvSpPr>
            <p:cNvPr id="111" name="Google Shape;111;p20"/>
            <p:cNvSpPr/>
            <p:nvPr/>
          </p:nvSpPr>
          <p:spPr>
            <a:xfrm>
              <a:off x="153" y="2463580"/>
              <a:ext cx="2579455" cy="957554"/>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12" name="Google Shape;112;p20"/>
            <p:cNvGrpSpPr/>
            <p:nvPr/>
          </p:nvGrpSpPr>
          <p:grpSpPr>
            <a:xfrm>
              <a:off x="5147" y="5147"/>
              <a:ext cx="2563903" cy="283102"/>
              <a:chOff x="-1" y="0"/>
              <a:chExt cx="2563901" cy="283101"/>
            </a:xfrm>
          </p:grpSpPr>
          <p:sp>
            <p:nvSpPr>
              <p:cNvPr id="113" name="Google Shape;113;p20"/>
              <p:cNvSpPr/>
              <p:nvPr/>
            </p:nvSpPr>
            <p:spPr>
              <a:xfrm>
                <a:off x="-1" y="0"/>
                <a:ext cx="2563901" cy="283101"/>
              </a:xfrm>
              <a:custGeom>
                <a:avLst/>
                <a:gdLst/>
                <a:ahLst/>
                <a:cxnLst/>
                <a:rect l="l" t="t" r="r" b="b"/>
                <a:pathLst>
                  <a:path w="21600" h="21600" extrusionOk="0">
                    <a:moveTo>
                      <a:pt x="17961" y="21600"/>
                    </a:moveTo>
                    <a:lnTo>
                      <a:pt x="0" y="21600"/>
                    </a:lnTo>
                    <a:lnTo>
                      <a:pt x="0" y="11428"/>
                    </a:lnTo>
                    <a:lnTo>
                      <a:pt x="99" y="6975"/>
                    </a:lnTo>
                    <a:lnTo>
                      <a:pt x="369" y="3343"/>
                    </a:lnTo>
                    <a:lnTo>
                      <a:pt x="770" y="896"/>
                    </a:lnTo>
                    <a:lnTo>
                      <a:pt x="1262" y="0"/>
                    </a:lnTo>
                    <a:lnTo>
                      <a:pt x="20329" y="0"/>
                    </a:lnTo>
                    <a:lnTo>
                      <a:pt x="20824" y="903"/>
                    </a:lnTo>
                    <a:lnTo>
                      <a:pt x="21228" y="3368"/>
                    </a:lnTo>
                    <a:lnTo>
                      <a:pt x="21500" y="7025"/>
                    </a:lnTo>
                    <a:lnTo>
                      <a:pt x="21600" y="11507"/>
                    </a:lnTo>
                    <a:lnTo>
                      <a:pt x="17961" y="21600"/>
                    </a:lnTo>
                    <a:close/>
                  </a:path>
                </a:pathLst>
              </a:cu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 name="Google Shape;114;p20"/>
              <p:cNvSpPr/>
              <p:nvPr/>
            </p:nvSpPr>
            <p:spPr>
              <a:xfrm>
                <a:off x="2131949" y="150815"/>
                <a:ext cx="431951" cy="132286"/>
              </a:xfrm>
              <a:custGeom>
                <a:avLst/>
                <a:gdLst/>
                <a:ahLst/>
                <a:cxnLst/>
                <a:rect l="l" t="t" r="r" b="b"/>
                <a:pathLst>
                  <a:path w="21600" h="21600" extrusionOk="0">
                    <a:moveTo>
                      <a:pt x="21600" y="21600"/>
                    </a:moveTo>
                    <a:lnTo>
                      <a:pt x="0" y="21600"/>
                    </a:lnTo>
                    <a:lnTo>
                      <a:pt x="21600" y="0"/>
                    </a:lnTo>
                    <a:lnTo>
                      <a:pt x="21600"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15" name="Google Shape;115;p20"/>
            <p:cNvGrpSpPr/>
            <p:nvPr/>
          </p:nvGrpSpPr>
          <p:grpSpPr>
            <a:xfrm>
              <a:off x="1974398" y="95745"/>
              <a:ext cx="448438" cy="113241"/>
              <a:chOff x="0" y="0"/>
              <a:chExt cx="448437" cy="113239"/>
            </a:xfrm>
          </p:grpSpPr>
          <p:sp>
            <p:nvSpPr>
              <p:cNvPr id="116" name="Google Shape;116;p20"/>
              <p:cNvSpPr/>
              <p:nvPr/>
            </p:nvSpPr>
            <p:spPr>
              <a:xfrm>
                <a:off x="0"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 name="Google Shape;117;p20"/>
              <p:cNvSpPr/>
              <p:nvPr/>
            </p:nvSpPr>
            <p:spPr>
              <a:xfrm>
                <a:off x="167328"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20"/>
              <p:cNvSpPr/>
              <p:nvPr/>
            </p:nvSpPr>
            <p:spPr>
              <a:xfrm>
                <a:off x="335166" y="0"/>
                <a:ext cx="113271"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19" name="Google Shape;119;p20"/>
            <p:cNvGrpSpPr/>
            <p:nvPr/>
          </p:nvGrpSpPr>
          <p:grpSpPr>
            <a:xfrm>
              <a:off x="0" y="-1"/>
              <a:ext cx="2573168" cy="2573636"/>
              <a:chOff x="0" y="0"/>
              <a:chExt cx="2573167" cy="2573634"/>
            </a:xfrm>
          </p:grpSpPr>
          <p:sp>
            <p:nvSpPr>
              <p:cNvPr id="120" name="Google Shape;120;p20"/>
              <p:cNvSpPr/>
              <p:nvPr/>
            </p:nvSpPr>
            <p:spPr>
              <a:xfrm>
                <a:off x="0" y="0"/>
                <a:ext cx="2573167" cy="2573634"/>
              </a:xfrm>
              <a:custGeom>
                <a:avLst/>
                <a:gdLst/>
                <a:ahLst/>
                <a:cxnLst/>
                <a:rect l="l" t="t" r="r" b="b"/>
                <a:pathLst>
                  <a:path w="21600" h="21600" extrusionOk="0">
                    <a:moveTo>
                      <a:pt x="1309" y="21600"/>
                    </a:moveTo>
                    <a:lnTo>
                      <a:pt x="896" y="21533"/>
                    </a:lnTo>
                    <a:lnTo>
                      <a:pt x="537" y="21347"/>
                    </a:lnTo>
                    <a:lnTo>
                      <a:pt x="253" y="21063"/>
                    </a:lnTo>
                    <a:lnTo>
                      <a:pt x="67" y="20702"/>
                    </a:lnTo>
                    <a:lnTo>
                      <a:pt x="1" y="20291"/>
                    </a:lnTo>
                    <a:lnTo>
                      <a:pt x="0" y="1309"/>
                    </a:lnTo>
                    <a:lnTo>
                      <a:pt x="67" y="896"/>
                    </a:lnTo>
                    <a:lnTo>
                      <a:pt x="253" y="537"/>
                    </a:lnTo>
                    <a:lnTo>
                      <a:pt x="537" y="253"/>
                    </a:lnTo>
                    <a:lnTo>
                      <a:pt x="896" y="67"/>
                    </a:lnTo>
                    <a:lnTo>
                      <a:pt x="1309" y="0"/>
                    </a:lnTo>
                    <a:lnTo>
                      <a:pt x="20299" y="0"/>
                    </a:lnTo>
                    <a:lnTo>
                      <a:pt x="20557" y="25"/>
                    </a:lnTo>
                    <a:lnTo>
                      <a:pt x="20756" y="86"/>
                    </a:lnTo>
                    <a:lnTo>
                      <a:pt x="1314" y="86"/>
                    </a:lnTo>
                    <a:lnTo>
                      <a:pt x="838" y="183"/>
                    </a:lnTo>
                    <a:lnTo>
                      <a:pt x="449" y="445"/>
                    </a:lnTo>
                    <a:lnTo>
                      <a:pt x="187" y="834"/>
                    </a:lnTo>
                    <a:lnTo>
                      <a:pt x="91" y="1309"/>
                    </a:lnTo>
                    <a:lnTo>
                      <a:pt x="91" y="2372"/>
                    </a:lnTo>
                    <a:lnTo>
                      <a:pt x="21600" y="2372"/>
                    </a:lnTo>
                    <a:lnTo>
                      <a:pt x="21600" y="2462"/>
                    </a:lnTo>
                    <a:lnTo>
                      <a:pt x="86" y="2462"/>
                    </a:lnTo>
                    <a:lnTo>
                      <a:pt x="87" y="20291"/>
                    </a:lnTo>
                    <a:lnTo>
                      <a:pt x="183" y="20762"/>
                    </a:lnTo>
                    <a:lnTo>
                      <a:pt x="445" y="21151"/>
                    </a:lnTo>
                    <a:lnTo>
                      <a:pt x="834" y="21413"/>
                    </a:lnTo>
                    <a:lnTo>
                      <a:pt x="1309" y="21509"/>
                    </a:lnTo>
                    <a:lnTo>
                      <a:pt x="20766" y="21509"/>
                    </a:lnTo>
                    <a:lnTo>
                      <a:pt x="20650" y="21549"/>
                    </a:lnTo>
                    <a:lnTo>
                      <a:pt x="20533" y="21577"/>
                    </a:lnTo>
                    <a:lnTo>
                      <a:pt x="20414" y="21594"/>
                    </a:lnTo>
                    <a:lnTo>
                      <a:pt x="20291" y="21600"/>
                    </a:lnTo>
                    <a:lnTo>
                      <a:pt x="1309" y="21600"/>
                    </a:lnTo>
                    <a:close/>
                  </a:path>
                </a:pathLst>
              </a:custGeom>
              <a:solidFill>
                <a:srgbClr val="1B1364"/>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 name="Google Shape;121;p20"/>
              <p:cNvSpPr/>
              <p:nvPr/>
            </p:nvSpPr>
            <p:spPr>
              <a:xfrm>
                <a:off x="1969260" y="10294"/>
                <a:ext cx="603907" cy="2552531"/>
              </a:xfrm>
              <a:custGeom>
                <a:avLst/>
                <a:gdLst/>
                <a:ahLst/>
                <a:cxnLst/>
                <a:rect l="l" t="t" r="r" b="b"/>
                <a:pathLst>
                  <a:path w="21600" h="21600" extrusionOk="0">
                    <a:moveTo>
                      <a:pt x="21600" y="2304"/>
                    </a:moveTo>
                    <a:lnTo>
                      <a:pt x="21269" y="2304"/>
                    </a:lnTo>
                    <a:lnTo>
                      <a:pt x="21269" y="1233"/>
                    </a:lnTo>
                    <a:lnTo>
                      <a:pt x="20858" y="753"/>
                    </a:lnTo>
                    <a:lnTo>
                      <a:pt x="19740" y="362"/>
                    </a:lnTo>
                    <a:lnTo>
                      <a:pt x="18083" y="97"/>
                    </a:lnTo>
                    <a:lnTo>
                      <a:pt x="16057" y="0"/>
                    </a:lnTo>
                    <a:lnTo>
                      <a:pt x="18005" y="0"/>
                    </a:lnTo>
                    <a:lnTo>
                      <a:pt x="19998" y="301"/>
                    </a:lnTo>
                    <a:lnTo>
                      <a:pt x="21199" y="727"/>
                    </a:lnTo>
                    <a:lnTo>
                      <a:pt x="21600" y="1233"/>
                    </a:lnTo>
                    <a:lnTo>
                      <a:pt x="21600" y="2304"/>
                    </a:lnTo>
                    <a:close/>
                    <a:moveTo>
                      <a:pt x="4346" y="1721"/>
                    </a:moveTo>
                    <a:lnTo>
                      <a:pt x="92" y="1721"/>
                    </a:lnTo>
                    <a:lnTo>
                      <a:pt x="0" y="1703"/>
                    </a:lnTo>
                    <a:lnTo>
                      <a:pt x="0" y="697"/>
                    </a:lnTo>
                    <a:lnTo>
                      <a:pt x="74" y="675"/>
                    </a:lnTo>
                    <a:lnTo>
                      <a:pt x="4291" y="675"/>
                    </a:lnTo>
                    <a:lnTo>
                      <a:pt x="4346" y="679"/>
                    </a:lnTo>
                    <a:lnTo>
                      <a:pt x="4383" y="693"/>
                    </a:lnTo>
                    <a:lnTo>
                      <a:pt x="4419" y="701"/>
                    </a:lnTo>
                    <a:lnTo>
                      <a:pt x="4419" y="767"/>
                    </a:lnTo>
                    <a:lnTo>
                      <a:pt x="387" y="767"/>
                    </a:lnTo>
                    <a:lnTo>
                      <a:pt x="387" y="1633"/>
                    </a:lnTo>
                    <a:lnTo>
                      <a:pt x="4419" y="1633"/>
                    </a:lnTo>
                    <a:lnTo>
                      <a:pt x="4419" y="1699"/>
                    </a:lnTo>
                    <a:lnTo>
                      <a:pt x="4346" y="1721"/>
                    </a:lnTo>
                    <a:close/>
                    <a:moveTo>
                      <a:pt x="10349" y="1721"/>
                    </a:moveTo>
                    <a:lnTo>
                      <a:pt x="6095" y="1721"/>
                    </a:lnTo>
                    <a:lnTo>
                      <a:pt x="6003" y="1703"/>
                    </a:lnTo>
                    <a:lnTo>
                      <a:pt x="6003" y="697"/>
                    </a:lnTo>
                    <a:lnTo>
                      <a:pt x="6077" y="675"/>
                    </a:lnTo>
                    <a:lnTo>
                      <a:pt x="10294" y="675"/>
                    </a:lnTo>
                    <a:lnTo>
                      <a:pt x="10349" y="679"/>
                    </a:lnTo>
                    <a:lnTo>
                      <a:pt x="10386" y="693"/>
                    </a:lnTo>
                    <a:lnTo>
                      <a:pt x="10423" y="701"/>
                    </a:lnTo>
                    <a:lnTo>
                      <a:pt x="10423" y="767"/>
                    </a:lnTo>
                    <a:lnTo>
                      <a:pt x="6390" y="767"/>
                    </a:lnTo>
                    <a:lnTo>
                      <a:pt x="6390" y="1633"/>
                    </a:lnTo>
                    <a:lnTo>
                      <a:pt x="10423" y="1633"/>
                    </a:lnTo>
                    <a:lnTo>
                      <a:pt x="10423" y="1699"/>
                    </a:lnTo>
                    <a:lnTo>
                      <a:pt x="10349" y="1721"/>
                    </a:lnTo>
                    <a:close/>
                    <a:moveTo>
                      <a:pt x="16334" y="1721"/>
                    </a:moveTo>
                    <a:lnTo>
                      <a:pt x="12080" y="1721"/>
                    </a:lnTo>
                    <a:lnTo>
                      <a:pt x="11988" y="1703"/>
                    </a:lnTo>
                    <a:lnTo>
                      <a:pt x="11988" y="697"/>
                    </a:lnTo>
                    <a:lnTo>
                      <a:pt x="12061" y="675"/>
                    </a:lnTo>
                    <a:lnTo>
                      <a:pt x="16278" y="675"/>
                    </a:lnTo>
                    <a:lnTo>
                      <a:pt x="16334" y="679"/>
                    </a:lnTo>
                    <a:lnTo>
                      <a:pt x="16370" y="693"/>
                    </a:lnTo>
                    <a:lnTo>
                      <a:pt x="16407" y="701"/>
                    </a:lnTo>
                    <a:lnTo>
                      <a:pt x="16407" y="767"/>
                    </a:lnTo>
                    <a:lnTo>
                      <a:pt x="12374" y="767"/>
                    </a:lnTo>
                    <a:lnTo>
                      <a:pt x="12374" y="1633"/>
                    </a:lnTo>
                    <a:lnTo>
                      <a:pt x="16407" y="1633"/>
                    </a:lnTo>
                    <a:lnTo>
                      <a:pt x="16407" y="1699"/>
                    </a:lnTo>
                    <a:lnTo>
                      <a:pt x="16334" y="1721"/>
                    </a:lnTo>
                    <a:close/>
                    <a:moveTo>
                      <a:pt x="4419" y="1633"/>
                    </a:moveTo>
                    <a:lnTo>
                      <a:pt x="4051" y="1633"/>
                    </a:lnTo>
                    <a:lnTo>
                      <a:pt x="4051" y="767"/>
                    </a:lnTo>
                    <a:lnTo>
                      <a:pt x="4419" y="767"/>
                    </a:lnTo>
                    <a:lnTo>
                      <a:pt x="4419" y="1633"/>
                    </a:lnTo>
                    <a:close/>
                    <a:moveTo>
                      <a:pt x="10423" y="1633"/>
                    </a:moveTo>
                    <a:lnTo>
                      <a:pt x="10054" y="1633"/>
                    </a:lnTo>
                    <a:lnTo>
                      <a:pt x="10054" y="767"/>
                    </a:lnTo>
                    <a:lnTo>
                      <a:pt x="10423" y="767"/>
                    </a:lnTo>
                    <a:lnTo>
                      <a:pt x="10423" y="1633"/>
                    </a:lnTo>
                    <a:close/>
                    <a:moveTo>
                      <a:pt x="16407" y="1633"/>
                    </a:moveTo>
                    <a:lnTo>
                      <a:pt x="16039" y="1633"/>
                    </a:lnTo>
                    <a:lnTo>
                      <a:pt x="16039" y="767"/>
                    </a:lnTo>
                    <a:lnTo>
                      <a:pt x="16407" y="767"/>
                    </a:lnTo>
                    <a:lnTo>
                      <a:pt x="16407" y="1633"/>
                    </a:lnTo>
                    <a:close/>
                    <a:moveTo>
                      <a:pt x="9428" y="1485"/>
                    </a:moveTo>
                    <a:lnTo>
                      <a:pt x="6997" y="1485"/>
                    </a:lnTo>
                    <a:lnTo>
                      <a:pt x="6905" y="1464"/>
                    </a:lnTo>
                    <a:lnTo>
                      <a:pt x="6905" y="941"/>
                    </a:lnTo>
                    <a:lnTo>
                      <a:pt x="6979" y="919"/>
                    </a:lnTo>
                    <a:lnTo>
                      <a:pt x="9410" y="919"/>
                    </a:lnTo>
                    <a:lnTo>
                      <a:pt x="9502" y="936"/>
                    </a:lnTo>
                    <a:lnTo>
                      <a:pt x="9502" y="1119"/>
                    </a:lnTo>
                    <a:lnTo>
                      <a:pt x="7292" y="1119"/>
                    </a:lnTo>
                    <a:lnTo>
                      <a:pt x="7292" y="1394"/>
                    </a:lnTo>
                    <a:lnTo>
                      <a:pt x="9502" y="1394"/>
                    </a:lnTo>
                    <a:lnTo>
                      <a:pt x="9502" y="1464"/>
                    </a:lnTo>
                    <a:lnTo>
                      <a:pt x="9428" y="1485"/>
                    </a:lnTo>
                    <a:close/>
                    <a:moveTo>
                      <a:pt x="13277" y="1490"/>
                    </a:moveTo>
                    <a:lnTo>
                      <a:pt x="13166" y="1490"/>
                    </a:lnTo>
                    <a:lnTo>
                      <a:pt x="13111" y="1485"/>
                    </a:lnTo>
                    <a:lnTo>
                      <a:pt x="13074" y="1481"/>
                    </a:lnTo>
                    <a:lnTo>
                      <a:pt x="13001" y="1459"/>
                    </a:lnTo>
                    <a:lnTo>
                      <a:pt x="13001" y="1433"/>
                    </a:lnTo>
                    <a:lnTo>
                      <a:pt x="13056" y="1416"/>
                    </a:lnTo>
                    <a:lnTo>
                      <a:pt x="13940" y="1207"/>
                    </a:lnTo>
                    <a:lnTo>
                      <a:pt x="12982" y="980"/>
                    </a:lnTo>
                    <a:lnTo>
                      <a:pt x="12982" y="950"/>
                    </a:lnTo>
                    <a:lnTo>
                      <a:pt x="13093" y="923"/>
                    </a:lnTo>
                    <a:lnTo>
                      <a:pt x="13129" y="919"/>
                    </a:lnTo>
                    <a:lnTo>
                      <a:pt x="13240" y="919"/>
                    </a:lnTo>
                    <a:lnTo>
                      <a:pt x="13295" y="923"/>
                    </a:lnTo>
                    <a:lnTo>
                      <a:pt x="13314" y="932"/>
                    </a:lnTo>
                    <a:lnTo>
                      <a:pt x="14197" y="1141"/>
                    </a:lnTo>
                    <a:lnTo>
                      <a:pt x="14731" y="1141"/>
                    </a:lnTo>
                    <a:lnTo>
                      <a:pt x="14455" y="1207"/>
                    </a:lnTo>
                    <a:lnTo>
                      <a:pt x="14713" y="1268"/>
                    </a:lnTo>
                    <a:lnTo>
                      <a:pt x="14216" y="1268"/>
                    </a:lnTo>
                    <a:lnTo>
                      <a:pt x="13277" y="1490"/>
                    </a:lnTo>
                    <a:close/>
                    <a:moveTo>
                      <a:pt x="14731" y="1141"/>
                    </a:moveTo>
                    <a:lnTo>
                      <a:pt x="14197" y="1141"/>
                    </a:lnTo>
                    <a:lnTo>
                      <a:pt x="15118" y="923"/>
                    </a:lnTo>
                    <a:lnTo>
                      <a:pt x="15155" y="919"/>
                    </a:lnTo>
                    <a:lnTo>
                      <a:pt x="15265" y="919"/>
                    </a:lnTo>
                    <a:lnTo>
                      <a:pt x="15321" y="923"/>
                    </a:lnTo>
                    <a:lnTo>
                      <a:pt x="15339" y="932"/>
                    </a:lnTo>
                    <a:lnTo>
                      <a:pt x="15413" y="950"/>
                    </a:lnTo>
                    <a:lnTo>
                      <a:pt x="15413" y="980"/>
                    </a:lnTo>
                    <a:lnTo>
                      <a:pt x="14731" y="1141"/>
                    </a:lnTo>
                    <a:close/>
                    <a:moveTo>
                      <a:pt x="9502" y="1394"/>
                    </a:moveTo>
                    <a:lnTo>
                      <a:pt x="9152" y="1394"/>
                    </a:lnTo>
                    <a:lnTo>
                      <a:pt x="9152" y="1119"/>
                    </a:lnTo>
                    <a:lnTo>
                      <a:pt x="9502" y="1119"/>
                    </a:lnTo>
                    <a:lnTo>
                      <a:pt x="9502" y="1394"/>
                    </a:lnTo>
                    <a:close/>
                    <a:moveTo>
                      <a:pt x="15321" y="1485"/>
                    </a:moveTo>
                    <a:lnTo>
                      <a:pt x="15192" y="1485"/>
                    </a:lnTo>
                    <a:lnTo>
                      <a:pt x="15137" y="1481"/>
                    </a:lnTo>
                    <a:lnTo>
                      <a:pt x="15100" y="1477"/>
                    </a:lnTo>
                    <a:lnTo>
                      <a:pt x="14216" y="1268"/>
                    </a:lnTo>
                    <a:lnTo>
                      <a:pt x="14713" y="1268"/>
                    </a:lnTo>
                    <a:lnTo>
                      <a:pt x="15413" y="1433"/>
                    </a:lnTo>
                    <a:lnTo>
                      <a:pt x="15413" y="1464"/>
                    </a:lnTo>
                    <a:lnTo>
                      <a:pt x="15321" y="1485"/>
                    </a:lnTo>
                    <a:close/>
                    <a:moveTo>
                      <a:pt x="3536" y="1481"/>
                    </a:moveTo>
                    <a:lnTo>
                      <a:pt x="847" y="1481"/>
                    </a:lnTo>
                    <a:lnTo>
                      <a:pt x="773" y="1464"/>
                    </a:lnTo>
                    <a:lnTo>
                      <a:pt x="773" y="1411"/>
                    </a:lnTo>
                    <a:lnTo>
                      <a:pt x="865" y="1394"/>
                    </a:lnTo>
                    <a:lnTo>
                      <a:pt x="3554" y="1394"/>
                    </a:lnTo>
                    <a:lnTo>
                      <a:pt x="3628" y="1416"/>
                    </a:lnTo>
                    <a:lnTo>
                      <a:pt x="3628" y="1459"/>
                    </a:lnTo>
                    <a:lnTo>
                      <a:pt x="3536" y="1481"/>
                    </a:lnTo>
                    <a:close/>
                    <a:moveTo>
                      <a:pt x="18046" y="21600"/>
                    </a:moveTo>
                    <a:lnTo>
                      <a:pt x="16039" y="21600"/>
                    </a:lnTo>
                    <a:lnTo>
                      <a:pt x="16537" y="21595"/>
                    </a:lnTo>
                    <a:lnTo>
                      <a:pt x="17013" y="21580"/>
                    </a:lnTo>
                    <a:lnTo>
                      <a:pt x="19267" y="21335"/>
                    </a:lnTo>
                    <a:lnTo>
                      <a:pt x="20999" y="20744"/>
                    </a:lnTo>
                    <a:lnTo>
                      <a:pt x="21250" y="20380"/>
                    </a:lnTo>
                    <a:lnTo>
                      <a:pt x="21232" y="20372"/>
                    </a:lnTo>
                    <a:lnTo>
                      <a:pt x="21232" y="2396"/>
                    </a:lnTo>
                    <a:lnTo>
                      <a:pt x="21600" y="2396"/>
                    </a:lnTo>
                    <a:lnTo>
                      <a:pt x="21597" y="20372"/>
                    </a:lnTo>
                    <a:lnTo>
                      <a:pt x="21343" y="20762"/>
                    </a:lnTo>
                    <a:lnTo>
                      <a:pt x="20617" y="21114"/>
                    </a:lnTo>
                    <a:lnTo>
                      <a:pt x="19495" y="21401"/>
                    </a:lnTo>
                    <a:lnTo>
                      <a:pt x="18046"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134" name="Google Shape;134;p20"/>
          <p:cNvGrpSpPr/>
          <p:nvPr/>
        </p:nvGrpSpPr>
        <p:grpSpPr>
          <a:xfrm>
            <a:off x="5394814" y="7759974"/>
            <a:ext cx="2573171" cy="3421137"/>
            <a:chOff x="0" y="-1"/>
            <a:chExt cx="2573169" cy="3421135"/>
          </a:xfrm>
        </p:grpSpPr>
        <p:sp>
          <p:nvSpPr>
            <p:cNvPr id="135" name="Google Shape;135;p20"/>
            <p:cNvSpPr/>
            <p:nvPr/>
          </p:nvSpPr>
          <p:spPr>
            <a:xfrm>
              <a:off x="180" y="2463580"/>
              <a:ext cx="2568135" cy="957554"/>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36" name="Google Shape;136;p20"/>
            <p:cNvGrpSpPr/>
            <p:nvPr/>
          </p:nvGrpSpPr>
          <p:grpSpPr>
            <a:xfrm>
              <a:off x="5147" y="5147"/>
              <a:ext cx="2563903" cy="283102"/>
              <a:chOff x="-1" y="0"/>
              <a:chExt cx="2563901" cy="283101"/>
            </a:xfrm>
          </p:grpSpPr>
          <p:sp>
            <p:nvSpPr>
              <p:cNvPr id="137" name="Google Shape;137;p20"/>
              <p:cNvSpPr/>
              <p:nvPr/>
            </p:nvSpPr>
            <p:spPr>
              <a:xfrm>
                <a:off x="-1" y="0"/>
                <a:ext cx="2563901" cy="283101"/>
              </a:xfrm>
              <a:custGeom>
                <a:avLst/>
                <a:gdLst/>
                <a:ahLst/>
                <a:cxnLst/>
                <a:rect l="l" t="t" r="r" b="b"/>
                <a:pathLst>
                  <a:path w="21600" h="21600" extrusionOk="0">
                    <a:moveTo>
                      <a:pt x="17961" y="21600"/>
                    </a:moveTo>
                    <a:lnTo>
                      <a:pt x="0" y="21600"/>
                    </a:lnTo>
                    <a:lnTo>
                      <a:pt x="0" y="11428"/>
                    </a:lnTo>
                    <a:lnTo>
                      <a:pt x="99" y="6975"/>
                    </a:lnTo>
                    <a:lnTo>
                      <a:pt x="369" y="3343"/>
                    </a:lnTo>
                    <a:lnTo>
                      <a:pt x="770" y="896"/>
                    </a:lnTo>
                    <a:lnTo>
                      <a:pt x="1262" y="0"/>
                    </a:lnTo>
                    <a:lnTo>
                      <a:pt x="20329" y="0"/>
                    </a:lnTo>
                    <a:lnTo>
                      <a:pt x="20824" y="903"/>
                    </a:lnTo>
                    <a:lnTo>
                      <a:pt x="21228" y="3368"/>
                    </a:lnTo>
                    <a:lnTo>
                      <a:pt x="21500" y="7025"/>
                    </a:lnTo>
                    <a:lnTo>
                      <a:pt x="21600" y="11507"/>
                    </a:lnTo>
                    <a:lnTo>
                      <a:pt x="17961" y="21600"/>
                    </a:lnTo>
                    <a:close/>
                  </a:path>
                </a:pathLst>
              </a:cu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8" name="Google Shape;138;p20"/>
              <p:cNvSpPr/>
              <p:nvPr/>
            </p:nvSpPr>
            <p:spPr>
              <a:xfrm>
                <a:off x="2131949" y="150815"/>
                <a:ext cx="431951" cy="132286"/>
              </a:xfrm>
              <a:custGeom>
                <a:avLst/>
                <a:gdLst/>
                <a:ahLst/>
                <a:cxnLst/>
                <a:rect l="l" t="t" r="r" b="b"/>
                <a:pathLst>
                  <a:path w="21600" h="21600" extrusionOk="0">
                    <a:moveTo>
                      <a:pt x="21600" y="21600"/>
                    </a:moveTo>
                    <a:lnTo>
                      <a:pt x="0" y="21600"/>
                    </a:lnTo>
                    <a:lnTo>
                      <a:pt x="21600" y="0"/>
                    </a:lnTo>
                    <a:lnTo>
                      <a:pt x="21600"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39" name="Google Shape;139;p20"/>
            <p:cNvGrpSpPr/>
            <p:nvPr/>
          </p:nvGrpSpPr>
          <p:grpSpPr>
            <a:xfrm>
              <a:off x="1974406" y="95745"/>
              <a:ext cx="448421" cy="113241"/>
              <a:chOff x="0" y="0"/>
              <a:chExt cx="448420" cy="113239"/>
            </a:xfrm>
          </p:grpSpPr>
          <p:sp>
            <p:nvSpPr>
              <p:cNvPr id="140" name="Google Shape;140;p20"/>
              <p:cNvSpPr/>
              <p:nvPr/>
            </p:nvSpPr>
            <p:spPr>
              <a:xfrm>
                <a:off x="0" y="0"/>
                <a:ext cx="113255"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 name="Google Shape;141;p20"/>
              <p:cNvSpPr/>
              <p:nvPr/>
            </p:nvSpPr>
            <p:spPr>
              <a:xfrm>
                <a:off x="167312" y="0"/>
                <a:ext cx="113271"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2" name="Google Shape;142;p20"/>
              <p:cNvSpPr/>
              <p:nvPr/>
            </p:nvSpPr>
            <p:spPr>
              <a:xfrm>
                <a:off x="335151"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43" name="Google Shape;143;p20"/>
            <p:cNvGrpSpPr/>
            <p:nvPr/>
          </p:nvGrpSpPr>
          <p:grpSpPr>
            <a:xfrm>
              <a:off x="0" y="-1"/>
              <a:ext cx="2573169" cy="2573636"/>
              <a:chOff x="0" y="0"/>
              <a:chExt cx="2573168" cy="2573634"/>
            </a:xfrm>
          </p:grpSpPr>
          <p:sp>
            <p:nvSpPr>
              <p:cNvPr id="144" name="Google Shape;144;p20"/>
              <p:cNvSpPr/>
              <p:nvPr/>
            </p:nvSpPr>
            <p:spPr>
              <a:xfrm>
                <a:off x="0" y="0"/>
                <a:ext cx="2573168" cy="2573634"/>
              </a:xfrm>
              <a:custGeom>
                <a:avLst/>
                <a:gdLst/>
                <a:ahLst/>
                <a:cxnLst/>
                <a:rect l="l" t="t" r="r" b="b"/>
                <a:pathLst>
                  <a:path w="21600" h="21600" extrusionOk="0">
                    <a:moveTo>
                      <a:pt x="1309" y="21600"/>
                    </a:moveTo>
                    <a:lnTo>
                      <a:pt x="896" y="21533"/>
                    </a:lnTo>
                    <a:lnTo>
                      <a:pt x="537" y="21347"/>
                    </a:lnTo>
                    <a:lnTo>
                      <a:pt x="253" y="21063"/>
                    </a:lnTo>
                    <a:lnTo>
                      <a:pt x="67" y="20702"/>
                    </a:lnTo>
                    <a:lnTo>
                      <a:pt x="1" y="20291"/>
                    </a:lnTo>
                    <a:lnTo>
                      <a:pt x="0" y="1309"/>
                    </a:lnTo>
                    <a:lnTo>
                      <a:pt x="67" y="896"/>
                    </a:lnTo>
                    <a:lnTo>
                      <a:pt x="253" y="537"/>
                    </a:lnTo>
                    <a:lnTo>
                      <a:pt x="537" y="253"/>
                    </a:lnTo>
                    <a:lnTo>
                      <a:pt x="896" y="67"/>
                    </a:lnTo>
                    <a:lnTo>
                      <a:pt x="1309" y="0"/>
                    </a:lnTo>
                    <a:lnTo>
                      <a:pt x="20299" y="0"/>
                    </a:lnTo>
                    <a:lnTo>
                      <a:pt x="20557" y="25"/>
                    </a:lnTo>
                    <a:lnTo>
                      <a:pt x="20756" y="86"/>
                    </a:lnTo>
                    <a:lnTo>
                      <a:pt x="1314" y="86"/>
                    </a:lnTo>
                    <a:lnTo>
                      <a:pt x="838" y="183"/>
                    </a:lnTo>
                    <a:lnTo>
                      <a:pt x="449" y="445"/>
                    </a:lnTo>
                    <a:lnTo>
                      <a:pt x="187" y="834"/>
                    </a:lnTo>
                    <a:lnTo>
                      <a:pt x="91" y="1309"/>
                    </a:lnTo>
                    <a:lnTo>
                      <a:pt x="91" y="2372"/>
                    </a:lnTo>
                    <a:lnTo>
                      <a:pt x="21600" y="2372"/>
                    </a:lnTo>
                    <a:lnTo>
                      <a:pt x="21600" y="2462"/>
                    </a:lnTo>
                    <a:lnTo>
                      <a:pt x="86" y="2462"/>
                    </a:lnTo>
                    <a:lnTo>
                      <a:pt x="87" y="20291"/>
                    </a:lnTo>
                    <a:lnTo>
                      <a:pt x="183" y="20762"/>
                    </a:lnTo>
                    <a:lnTo>
                      <a:pt x="445" y="21151"/>
                    </a:lnTo>
                    <a:lnTo>
                      <a:pt x="834" y="21413"/>
                    </a:lnTo>
                    <a:lnTo>
                      <a:pt x="1309" y="21509"/>
                    </a:lnTo>
                    <a:lnTo>
                      <a:pt x="20766" y="21509"/>
                    </a:lnTo>
                    <a:lnTo>
                      <a:pt x="20650" y="21549"/>
                    </a:lnTo>
                    <a:lnTo>
                      <a:pt x="20533" y="21577"/>
                    </a:lnTo>
                    <a:lnTo>
                      <a:pt x="20414" y="21594"/>
                    </a:lnTo>
                    <a:lnTo>
                      <a:pt x="20291" y="21600"/>
                    </a:lnTo>
                    <a:lnTo>
                      <a:pt x="1309" y="21600"/>
                    </a:lnTo>
                    <a:close/>
                  </a:path>
                </a:pathLst>
              </a:custGeom>
              <a:solidFill>
                <a:srgbClr val="1B1364"/>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5" name="Google Shape;145;p20"/>
              <p:cNvSpPr/>
              <p:nvPr/>
            </p:nvSpPr>
            <p:spPr>
              <a:xfrm>
                <a:off x="1969261" y="10294"/>
                <a:ext cx="603907" cy="2552531"/>
              </a:xfrm>
              <a:custGeom>
                <a:avLst/>
                <a:gdLst/>
                <a:ahLst/>
                <a:cxnLst/>
                <a:rect l="l" t="t" r="r" b="b"/>
                <a:pathLst>
                  <a:path w="21600" h="21600" extrusionOk="0">
                    <a:moveTo>
                      <a:pt x="21600" y="2304"/>
                    </a:moveTo>
                    <a:lnTo>
                      <a:pt x="21269" y="2304"/>
                    </a:lnTo>
                    <a:lnTo>
                      <a:pt x="21269" y="1233"/>
                    </a:lnTo>
                    <a:lnTo>
                      <a:pt x="20858" y="753"/>
                    </a:lnTo>
                    <a:lnTo>
                      <a:pt x="19740" y="362"/>
                    </a:lnTo>
                    <a:lnTo>
                      <a:pt x="18083" y="97"/>
                    </a:lnTo>
                    <a:lnTo>
                      <a:pt x="16057" y="0"/>
                    </a:lnTo>
                    <a:lnTo>
                      <a:pt x="18005" y="0"/>
                    </a:lnTo>
                    <a:lnTo>
                      <a:pt x="19998" y="301"/>
                    </a:lnTo>
                    <a:lnTo>
                      <a:pt x="21199" y="727"/>
                    </a:lnTo>
                    <a:lnTo>
                      <a:pt x="21600" y="1233"/>
                    </a:lnTo>
                    <a:lnTo>
                      <a:pt x="21600" y="2304"/>
                    </a:lnTo>
                    <a:close/>
                    <a:moveTo>
                      <a:pt x="4346" y="1721"/>
                    </a:moveTo>
                    <a:lnTo>
                      <a:pt x="92" y="1721"/>
                    </a:lnTo>
                    <a:lnTo>
                      <a:pt x="0" y="1703"/>
                    </a:lnTo>
                    <a:lnTo>
                      <a:pt x="0" y="697"/>
                    </a:lnTo>
                    <a:lnTo>
                      <a:pt x="74" y="675"/>
                    </a:lnTo>
                    <a:lnTo>
                      <a:pt x="4291" y="675"/>
                    </a:lnTo>
                    <a:lnTo>
                      <a:pt x="4346" y="679"/>
                    </a:lnTo>
                    <a:lnTo>
                      <a:pt x="4383" y="693"/>
                    </a:lnTo>
                    <a:lnTo>
                      <a:pt x="4419" y="701"/>
                    </a:lnTo>
                    <a:lnTo>
                      <a:pt x="4419" y="767"/>
                    </a:lnTo>
                    <a:lnTo>
                      <a:pt x="387" y="767"/>
                    </a:lnTo>
                    <a:lnTo>
                      <a:pt x="387" y="1633"/>
                    </a:lnTo>
                    <a:lnTo>
                      <a:pt x="4419" y="1633"/>
                    </a:lnTo>
                    <a:lnTo>
                      <a:pt x="4419" y="1699"/>
                    </a:lnTo>
                    <a:lnTo>
                      <a:pt x="4346" y="1721"/>
                    </a:lnTo>
                    <a:close/>
                    <a:moveTo>
                      <a:pt x="10349" y="1721"/>
                    </a:moveTo>
                    <a:lnTo>
                      <a:pt x="6095" y="1721"/>
                    </a:lnTo>
                    <a:lnTo>
                      <a:pt x="6003" y="1703"/>
                    </a:lnTo>
                    <a:lnTo>
                      <a:pt x="6003" y="697"/>
                    </a:lnTo>
                    <a:lnTo>
                      <a:pt x="6077" y="675"/>
                    </a:lnTo>
                    <a:lnTo>
                      <a:pt x="10294" y="675"/>
                    </a:lnTo>
                    <a:lnTo>
                      <a:pt x="10349" y="679"/>
                    </a:lnTo>
                    <a:lnTo>
                      <a:pt x="10386" y="693"/>
                    </a:lnTo>
                    <a:lnTo>
                      <a:pt x="10423" y="701"/>
                    </a:lnTo>
                    <a:lnTo>
                      <a:pt x="10423" y="767"/>
                    </a:lnTo>
                    <a:lnTo>
                      <a:pt x="6390" y="767"/>
                    </a:lnTo>
                    <a:lnTo>
                      <a:pt x="6390" y="1633"/>
                    </a:lnTo>
                    <a:lnTo>
                      <a:pt x="10423" y="1633"/>
                    </a:lnTo>
                    <a:lnTo>
                      <a:pt x="10423" y="1699"/>
                    </a:lnTo>
                    <a:lnTo>
                      <a:pt x="10349" y="1721"/>
                    </a:lnTo>
                    <a:close/>
                    <a:moveTo>
                      <a:pt x="16334" y="1721"/>
                    </a:moveTo>
                    <a:lnTo>
                      <a:pt x="12080" y="1721"/>
                    </a:lnTo>
                    <a:lnTo>
                      <a:pt x="11988" y="1703"/>
                    </a:lnTo>
                    <a:lnTo>
                      <a:pt x="11988" y="697"/>
                    </a:lnTo>
                    <a:lnTo>
                      <a:pt x="12061" y="675"/>
                    </a:lnTo>
                    <a:lnTo>
                      <a:pt x="16278" y="675"/>
                    </a:lnTo>
                    <a:lnTo>
                      <a:pt x="16334" y="679"/>
                    </a:lnTo>
                    <a:lnTo>
                      <a:pt x="16370" y="693"/>
                    </a:lnTo>
                    <a:lnTo>
                      <a:pt x="16407" y="701"/>
                    </a:lnTo>
                    <a:lnTo>
                      <a:pt x="16407" y="767"/>
                    </a:lnTo>
                    <a:lnTo>
                      <a:pt x="12374" y="767"/>
                    </a:lnTo>
                    <a:lnTo>
                      <a:pt x="12374" y="1633"/>
                    </a:lnTo>
                    <a:lnTo>
                      <a:pt x="16407" y="1633"/>
                    </a:lnTo>
                    <a:lnTo>
                      <a:pt x="16407" y="1699"/>
                    </a:lnTo>
                    <a:lnTo>
                      <a:pt x="16334" y="1721"/>
                    </a:lnTo>
                    <a:close/>
                    <a:moveTo>
                      <a:pt x="4419" y="1633"/>
                    </a:moveTo>
                    <a:lnTo>
                      <a:pt x="4051" y="1633"/>
                    </a:lnTo>
                    <a:lnTo>
                      <a:pt x="4051" y="767"/>
                    </a:lnTo>
                    <a:lnTo>
                      <a:pt x="4419" y="767"/>
                    </a:lnTo>
                    <a:lnTo>
                      <a:pt x="4419" y="1633"/>
                    </a:lnTo>
                    <a:close/>
                    <a:moveTo>
                      <a:pt x="10423" y="1633"/>
                    </a:moveTo>
                    <a:lnTo>
                      <a:pt x="10054" y="1633"/>
                    </a:lnTo>
                    <a:lnTo>
                      <a:pt x="10054" y="767"/>
                    </a:lnTo>
                    <a:lnTo>
                      <a:pt x="10423" y="767"/>
                    </a:lnTo>
                    <a:lnTo>
                      <a:pt x="10423" y="1633"/>
                    </a:lnTo>
                    <a:close/>
                    <a:moveTo>
                      <a:pt x="16407" y="1633"/>
                    </a:moveTo>
                    <a:lnTo>
                      <a:pt x="16039" y="1633"/>
                    </a:lnTo>
                    <a:lnTo>
                      <a:pt x="16039" y="767"/>
                    </a:lnTo>
                    <a:lnTo>
                      <a:pt x="16407" y="767"/>
                    </a:lnTo>
                    <a:lnTo>
                      <a:pt x="16407" y="1633"/>
                    </a:lnTo>
                    <a:close/>
                    <a:moveTo>
                      <a:pt x="9428" y="1485"/>
                    </a:moveTo>
                    <a:lnTo>
                      <a:pt x="6997" y="1485"/>
                    </a:lnTo>
                    <a:lnTo>
                      <a:pt x="6905" y="1464"/>
                    </a:lnTo>
                    <a:lnTo>
                      <a:pt x="6905" y="941"/>
                    </a:lnTo>
                    <a:lnTo>
                      <a:pt x="6979" y="919"/>
                    </a:lnTo>
                    <a:lnTo>
                      <a:pt x="9410" y="919"/>
                    </a:lnTo>
                    <a:lnTo>
                      <a:pt x="9502" y="936"/>
                    </a:lnTo>
                    <a:lnTo>
                      <a:pt x="9502" y="1119"/>
                    </a:lnTo>
                    <a:lnTo>
                      <a:pt x="7292" y="1119"/>
                    </a:lnTo>
                    <a:lnTo>
                      <a:pt x="7292" y="1394"/>
                    </a:lnTo>
                    <a:lnTo>
                      <a:pt x="9502" y="1394"/>
                    </a:lnTo>
                    <a:lnTo>
                      <a:pt x="9502" y="1464"/>
                    </a:lnTo>
                    <a:lnTo>
                      <a:pt x="9428" y="1485"/>
                    </a:lnTo>
                    <a:close/>
                    <a:moveTo>
                      <a:pt x="13277" y="1490"/>
                    </a:moveTo>
                    <a:lnTo>
                      <a:pt x="13166" y="1490"/>
                    </a:lnTo>
                    <a:lnTo>
                      <a:pt x="13111" y="1485"/>
                    </a:lnTo>
                    <a:lnTo>
                      <a:pt x="13074" y="1481"/>
                    </a:lnTo>
                    <a:lnTo>
                      <a:pt x="13001" y="1459"/>
                    </a:lnTo>
                    <a:lnTo>
                      <a:pt x="13001" y="1433"/>
                    </a:lnTo>
                    <a:lnTo>
                      <a:pt x="13056" y="1416"/>
                    </a:lnTo>
                    <a:lnTo>
                      <a:pt x="13940" y="1207"/>
                    </a:lnTo>
                    <a:lnTo>
                      <a:pt x="12982" y="980"/>
                    </a:lnTo>
                    <a:lnTo>
                      <a:pt x="12982" y="950"/>
                    </a:lnTo>
                    <a:lnTo>
                      <a:pt x="13093" y="923"/>
                    </a:lnTo>
                    <a:lnTo>
                      <a:pt x="13129" y="919"/>
                    </a:lnTo>
                    <a:lnTo>
                      <a:pt x="13240" y="919"/>
                    </a:lnTo>
                    <a:lnTo>
                      <a:pt x="13295" y="923"/>
                    </a:lnTo>
                    <a:lnTo>
                      <a:pt x="13314" y="932"/>
                    </a:lnTo>
                    <a:lnTo>
                      <a:pt x="14197" y="1141"/>
                    </a:lnTo>
                    <a:lnTo>
                      <a:pt x="14731" y="1141"/>
                    </a:lnTo>
                    <a:lnTo>
                      <a:pt x="14455" y="1207"/>
                    </a:lnTo>
                    <a:lnTo>
                      <a:pt x="14713" y="1268"/>
                    </a:lnTo>
                    <a:lnTo>
                      <a:pt x="14216" y="1268"/>
                    </a:lnTo>
                    <a:lnTo>
                      <a:pt x="13277" y="1490"/>
                    </a:lnTo>
                    <a:close/>
                    <a:moveTo>
                      <a:pt x="14731" y="1141"/>
                    </a:moveTo>
                    <a:lnTo>
                      <a:pt x="14197" y="1141"/>
                    </a:lnTo>
                    <a:lnTo>
                      <a:pt x="15118" y="923"/>
                    </a:lnTo>
                    <a:lnTo>
                      <a:pt x="15155" y="919"/>
                    </a:lnTo>
                    <a:lnTo>
                      <a:pt x="15265" y="919"/>
                    </a:lnTo>
                    <a:lnTo>
                      <a:pt x="15321" y="923"/>
                    </a:lnTo>
                    <a:lnTo>
                      <a:pt x="15339" y="932"/>
                    </a:lnTo>
                    <a:lnTo>
                      <a:pt x="15413" y="950"/>
                    </a:lnTo>
                    <a:lnTo>
                      <a:pt x="15413" y="980"/>
                    </a:lnTo>
                    <a:lnTo>
                      <a:pt x="14731" y="1141"/>
                    </a:lnTo>
                    <a:close/>
                    <a:moveTo>
                      <a:pt x="9502" y="1394"/>
                    </a:moveTo>
                    <a:lnTo>
                      <a:pt x="9152" y="1394"/>
                    </a:lnTo>
                    <a:lnTo>
                      <a:pt x="9152" y="1119"/>
                    </a:lnTo>
                    <a:lnTo>
                      <a:pt x="9502" y="1119"/>
                    </a:lnTo>
                    <a:lnTo>
                      <a:pt x="9502" y="1394"/>
                    </a:lnTo>
                    <a:close/>
                    <a:moveTo>
                      <a:pt x="15321" y="1485"/>
                    </a:moveTo>
                    <a:lnTo>
                      <a:pt x="15192" y="1485"/>
                    </a:lnTo>
                    <a:lnTo>
                      <a:pt x="15137" y="1481"/>
                    </a:lnTo>
                    <a:lnTo>
                      <a:pt x="15100" y="1477"/>
                    </a:lnTo>
                    <a:lnTo>
                      <a:pt x="14216" y="1268"/>
                    </a:lnTo>
                    <a:lnTo>
                      <a:pt x="14713" y="1268"/>
                    </a:lnTo>
                    <a:lnTo>
                      <a:pt x="15413" y="1433"/>
                    </a:lnTo>
                    <a:lnTo>
                      <a:pt x="15413" y="1464"/>
                    </a:lnTo>
                    <a:lnTo>
                      <a:pt x="15321" y="1485"/>
                    </a:lnTo>
                    <a:close/>
                    <a:moveTo>
                      <a:pt x="3536" y="1481"/>
                    </a:moveTo>
                    <a:lnTo>
                      <a:pt x="847" y="1481"/>
                    </a:lnTo>
                    <a:lnTo>
                      <a:pt x="773" y="1464"/>
                    </a:lnTo>
                    <a:lnTo>
                      <a:pt x="773" y="1411"/>
                    </a:lnTo>
                    <a:lnTo>
                      <a:pt x="865" y="1394"/>
                    </a:lnTo>
                    <a:lnTo>
                      <a:pt x="3554" y="1394"/>
                    </a:lnTo>
                    <a:lnTo>
                      <a:pt x="3628" y="1416"/>
                    </a:lnTo>
                    <a:lnTo>
                      <a:pt x="3628" y="1459"/>
                    </a:lnTo>
                    <a:lnTo>
                      <a:pt x="3536" y="1481"/>
                    </a:lnTo>
                    <a:close/>
                    <a:moveTo>
                      <a:pt x="18046" y="21600"/>
                    </a:moveTo>
                    <a:lnTo>
                      <a:pt x="16039" y="21600"/>
                    </a:lnTo>
                    <a:lnTo>
                      <a:pt x="16537" y="21595"/>
                    </a:lnTo>
                    <a:lnTo>
                      <a:pt x="17013" y="21580"/>
                    </a:lnTo>
                    <a:lnTo>
                      <a:pt x="19267" y="21335"/>
                    </a:lnTo>
                    <a:lnTo>
                      <a:pt x="20999" y="20744"/>
                    </a:lnTo>
                    <a:lnTo>
                      <a:pt x="21250" y="20380"/>
                    </a:lnTo>
                    <a:lnTo>
                      <a:pt x="21232" y="20372"/>
                    </a:lnTo>
                    <a:lnTo>
                      <a:pt x="21232" y="2396"/>
                    </a:lnTo>
                    <a:lnTo>
                      <a:pt x="21600" y="2396"/>
                    </a:lnTo>
                    <a:lnTo>
                      <a:pt x="21597" y="20372"/>
                    </a:lnTo>
                    <a:lnTo>
                      <a:pt x="21343" y="20762"/>
                    </a:lnTo>
                    <a:lnTo>
                      <a:pt x="20617" y="21114"/>
                    </a:lnTo>
                    <a:lnTo>
                      <a:pt x="19495" y="21401"/>
                    </a:lnTo>
                    <a:lnTo>
                      <a:pt x="18046"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170" name="Google Shape;170;p20"/>
          <p:cNvSpPr/>
          <p:nvPr/>
        </p:nvSpPr>
        <p:spPr>
          <a:xfrm>
            <a:off x="16134285" y="1325120"/>
            <a:ext cx="8699537" cy="102425"/>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1" name="Google Shape;171;p20"/>
          <p:cNvGrpSpPr/>
          <p:nvPr/>
        </p:nvGrpSpPr>
        <p:grpSpPr>
          <a:xfrm>
            <a:off x="5513621" y="407685"/>
            <a:ext cx="2508282" cy="1937295"/>
            <a:chOff x="0" y="0"/>
            <a:chExt cx="2508280" cy="1937294"/>
          </a:xfrm>
        </p:grpSpPr>
        <p:grpSp>
          <p:nvGrpSpPr>
            <p:cNvPr id="172" name="Google Shape;172;p20"/>
            <p:cNvGrpSpPr/>
            <p:nvPr/>
          </p:nvGrpSpPr>
          <p:grpSpPr>
            <a:xfrm>
              <a:off x="1011587" y="0"/>
              <a:ext cx="485107" cy="484324"/>
              <a:chOff x="0" y="0"/>
              <a:chExt cx="485105" cy="484323"/>
            </a:xfrm>
          </p:grpSpPr>
          <p:sp>
            <p:nvSpPr>
              <p:cNvPr id="173" name="Google Shape;173;p20"/>
              <p:cNvSpPr/>
              <p:nvPr/>
            </p:nvSpPr>
            <p:spPr>
              <a:xfrm>
                <a:off x="0" y="0"/>
                <a:ext cx="423298" cy="484323"/>
              </a:xfrm>
              <a:custGeom>
                <a:avLst/>
                <a:gdLst/>
                <a:ahLst/>
                <a:cxnLst/>
                <a:rect l="l" t="t" r="r" b="b"/>
                <a:pathLst>
                  <a:path w="21600" h="21600" extrusionOk="0">
                    <a:moveTo>
                      <a:pt x="12377" y="21600"/>
                    </a:moveTo>
                    <a:lnTo>
                      <a:pt x="9369" y="21276"/>
                    </a:lnTo>
                    <a:lnTo>
                      <a:pt x="6542" y="20325"/>
                    </a:lnTo>
                    <a:lnTo>
                      <a:pt x="4066" y="18803"/>
                    </a:lnTo>
                    <a:lnTo>
                      <a:pt x="2086" y="16800"/>
                    </a:lnTo>
                    <a:lnTo>
                      <a:pt x="723" y="14438"/>
                    </a:lnTo>
                    <a:lnTo>
                      <a:pt x="59" y="11859"/>
                    </a:lnTo>
                    <a:lnTo>
                      <a:pt x="0" y="10800"/>
                    </a:lnTo>
                    <a:lnTo>
                      <a:pt x="15" y="10269"/>
                    </a:lnTo>
                    <a:lnTo>
                      <a:pt x="533" y="7665"/>
                    </a:lnTo>
                    <a:lnTo>
                      <a:pt x="1760" y="5248"/>
                    </a:lnTo>
                    <a:lnTo>
                      <a:pt x="3625" y="3163"/>
                    </a:lnTo>
                    <a:lnTo>
                      <a:pt x="6014" y="1536"/>
                    </a:lnTo>
                    <a:lnTo>
                      <a:pt x="8784" y="465"/>
                    </a:lnTo>
                    <a:lnTo>
                      <a:pt x="11769" y="13"/>
                    </a:lnTo>
                    <a:lnTo>
                      <a:pt x="12377" y="0"/>
                    </a:lnTo>
                    <a:lnTo>
                      <a:pt x="12985" y="13"/>
                    </a:lnTo>
                    <a:lnTo>
                      <a:pt x="15970" y="465"/>
                    </a:lnTo>
                    <a:lnTo>
                      <a:pt x="18739" y="1536"/>
                    </a:lnTo>
                    <a:lnTo>
                      <a:pt x="21129" y="3163"/>
                    </a:lnTo>
                    <a:lnTo>
                      <a:pt x="21600" y="3600"/>
                    </a:lnTo>
                    <a:lnTo>
                      <a:pt x="11835" y="3600"/>
                    </a:lnTo>
                    <a:lnTo>
                      <a:pt x="11299" y="3646"/>
                    </a:lnTo>
                    <a:lnTo>
                      <a:pt x="8243" y="4551"/>
                    </a:lnTo>
                    <a:lnTo>
                      <a:pt x="5817" y="6407"/>
                    </a:lnTo>
                    <a:lnTo>
                      <a:pt x="4390" y="8932"/>
                    </a:lnTo>
                    <a:lnTo>
                      <a:pt x="4132" y="11331"/>
                    </a:lnTo>
                    <a:lnTo>
                      <a:pt x="4178" y="11741"/>
                    </a:lnTo>
                    <a:lnTo>
                      <a:pt x="5215" y="14407"/>
                    </a:lnTo>
                    <a:lnTo>
                      <a:pt x="7342" y="16524"/>
                    </a:lnTo>
                    <a:lnTo>
                      <a:pt x="10236" y="17769"/>
                    </a:lnTo>
                    <a:lnTo>
                      <a:pt x="11835" y="18000"/>
                    </a:lnTo>
                    <a:lnTo>
                      <a:pt x="21600" y="18000"/>
                    </a:lnTo>
                    <a:lnTo>
                      <a:pt x="21548" y="18052"/>
                    </a:lnTo>
                    <a:lnTo>
                      <a:pt x="19253" y="19780"/>
                    </a:lnTo>
                    <a:lnTo>
                      <a:pt x="16546" y="20969"/>
                    </a:lnTo>
                    <a:lnTo>
                      <a:pt x="13590" y="21548"/>
                    </a:lnTo>
                    <a:lnTo>
                      <a:pt x="12985" y="21587"/>
                    </a:lnTo>
                    <a:lnTo>
                      <a:pt x="12377"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4" name="Google Shape;174;p20"/>
              <p:cNvSpPr/>
              <p:nvPr/>
            </p:nvSpPr>
            <p:spPr>
              <a:xfrm>
                <a:off x="253168" y="80719"/>
                <a:ext cx="231937" cy="322883"/>
              </a:xfrm>
              <a:custGeom>
                <a:avLst/>
                <a:gdLst/>
                <a:ahLst/>
                <a:cxnLst/>
                <a:rect l="l" t="t" r="r" b="b"/>
                <a:pathLst>
                  <a:path w="21600" h="21600" extrusionOk="0">
                    <a:moveTo>
                      <a:pt x="15844" y="21600"/>
                    </a:moveTo>
                    <a:lnTo>
                      <a:pt x="0" y="21600"/>
                    </a:lnTo>
                    <a:lnTo>
                      <a:pt x="979" y="21531"/>
                    </a:lnTo>
                    <a:lnTo>
                      <a:pt x="2919" y="21254"/>
                    </a:lnTo>
                    <a:lnTo>
                      <a:pt x="8200" y="19386"/>
                    </a:lnTo>
                    <a:lnTo>
                      <a:pt x="12082" y="16211"/>
                    </a:lnTo>
                    <a:lnTo>
                      <a:pt x="13974" y="12212"/>
                    </a:lnTo>
                    <a:lnTo>
                      <a:pt x="14058" y="10004"/>
                    </a:lnTo>
                    <a:lnTo>
                      <a:pt x="13974" y="9389"/>
                    </a:lnTo>
                    <a:lnTo>
                      <a:pt x="12082" y="5389"/>
                    </a:lnTo>
                    <a:lnTo>
                      <a:pt x="8200" y="2214"/>
                    </a:lnTo>
                    <a:lnTo>
                      <a:pt x="2919" y="346"/>
                    </a:lnTo>
                    <a:lnTo>
                      <a:pt x="0" y="0"/>
                    </a:lnTo>
                    <a:lnTo>
                      <a:pt x="15844" y="0"/>
                    </a:lnTo>
                    <a:lnTo>
                      <a:pt x="18933" y="3163"/>
                    </a:lnTo>
                    <a:lnTo>
                      <a:pt x="20923" y="6863"/>
                    </a:lnTo>
                    <a:lnTo>
                      <a:pt x="21600" y="10800"/>
                    </a:lnTo>
                    <a:lnTo>
                      <a:pt x="21573" y="11596"/>
                    </a:lnTo>
                    <a:lnTo>
                      <a:pt x="20628" y="15503"/>
                    </a:lnTo>
                    <a:lnTo>
                      <a:pt x="18387" y="19128"/>
                    </a:lnTo>
                    <a:lnTo>
                      <a:pt x="16473" y="21077"/>
                    </a:lnTo>
                    <a:lnTo>
                      <a:pt x="15844" y="21600"/>
                    </a:lnTo>
                    <a:close/>
                  </a:path>
                </a:pathLst>
              </a:cu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175" name="Google Shape;175;p20" descr="object 47"/>
            <p:cNvPicPr preferRelativeResize="0"/>
            <p:nvPr/>
          </p:nvPicPr>
          <p:blipFill rotWithShape="1">
            <a:blip r:embed="rId6">
              <a:alphaModFix/>
            </a:blip>
            <a:srcRect/>
            <a:stretch/>
          </p:blipFill>
          <p:spPr>
            <a:xfrm>
              <a:off x="0" y="161442"/>
              <a:ext cx="2508280" cy="1775852"/>
            </a:xfrm>
            <a:prstGeom prst="rect">
              <a:avLst/>
            </a:prstGeom>
            <a:noFill/>
            <a:ln>
              <a:noFill/>
            </a:ln>
          </p:spPr>
        </p:pic>
      </p:grpSp>
      <p:sp>
        <p:nvSpPr>
          <p:cNvPr id="177" name="Google Shape;177;p20"/>
          <p:cNvSpPr txBox="1"/>
          <p:nvPr/>
        </p:nvSpPr>
        <p:spPr>
          <a:xfrm>
            <a:off x="16400441" y="10519070"/>
            <a:ext cx="2395348" cy="357021"/>
          </a:xfrm>
          <a:prstGeom prst="rect">
            <a:avLst/>
          </a:prstGeom>
          <a:noFill/>
          <a:ln>
            <a:noFill/>
          </a:ln>
        </p:spPr>
        <p:txBody>
          <a:bodyPr spcFirstLastPara="1" wrap="square" lIns="0" tIns="0" rIns="0" bIns="0" anchor="t" anchorCtr="0">
            <a:spAutoFit/>
          </a:bodyPr>
          <a:lstStyle/>
          <a:p>
            <a:pPr marL="440690" marR="5080" lvl="0" indent="-428625" algn="l" rtl="0">
              <a:lnSpc>
                <a:spcPct val="115798"/>
              </a:lnSpc>
              <a:spcBef>
                <a:spcPts val="0"/>
              </a:spcBef>
              <a:spcAft>
                <a:spcPts val="0"/>
              </a:spcAft>
              <a:buClr>
                <a:srgbClr val="FFFFFF"/>
              </a:buClr>
              <a:buSzPts val="1700"/>
              <a:buFont typeface="Trebuchet MS"/>
              <a:buNone/>
            </a:pPr>
            <a:r>
              <a:rPr lang="en-US" sz="2000" b="1" dirty="0">
                <a:solidFill>
                  <a:srgbClr val="FFFFFF"/>
                </a:solidFill>
                <a:latin typeface="Trebuchet MS"/>
                <a:ea typeface="Trebuchet MS"/>
                <a:cs typeface="Trebuchet MS"/>
                <a:sym typeface="Trebuchet MS"/>
              </a:rPr>
              <a:t>Mervis Mascarenhas</a:t>
            </a:r>
            <a:endParaRPr sz="2000" b="0" i="0" u="none" strike="noStrike" cap="none" dirty="0">
              <a:solidFill>
                <a:srgbClr val="000000"/>
              </a:solidFill>
              <a:latin typeface="Arial"/>
              <a:ea typeface="Arial"/>
              <a:cs typeface="Arial"/>
              <a:sym typeface="Arial"/>
            </a:endParaRPr>
          </a:p>
        </p:txBody>
      </p:sp>
      <p:sp>
        <p:nvSpPr>
          <p:cNvPr id="178" name="Google Shape;178;p20"/>
          <p:cNvSpPr txBox="1"/>
          <p:nvPr/>
        </p:nvSpPr>
        <p:spPr>
          <a:xfrm>
            <a:off x="10946913" y="5839828"/>
            <a:ext cx="2511853" cy="357021"/>
          </a:xfrm>
          <a:prstGeom prst="rect">
            <a:avLst/>
          </a:prstGeom>
          <a:noFill/>
          <a:ln>
            <a:noFill/>
          </a:ln>
        </p:spPr>
        <p:txBody>
          <a:bodyPr spcFirstLastPara="1" wrap="square" lIns="0" tIns="0" rIns="0" bIns="0" anchor="t" anchorCtr="0">
            <a:spAutoFit/>
          </a:bodyPr>
          <a:lstStyle/>
          <a:p>
            <a:pPr marL="461009" marR="5080" lvl="0" indent="-448943" algn="l" rtl="0">
              <a:lnSpc>
                <a:spcPct val="115798"/>
              </a:lnSpc>
              <a:spcBef>
                <a:spcPts val="0"/>
              </a:spcBef>
              <a:spcAft>
                <a:spcPts val="0"/>
              </a:spcAft>
              <a:buClr>
                <a:srgbClr val="FFFFFF"/>
              </a:buClr>
              <a:buSzPts val="1700"/>
              <a:buFont typeface="Trebuchet MS"/>
              <a:buNone/>
            </a:pPr>
            <a:r>
              <a:rPr lang="en-US" sz="2000" b="1" i="0" u="none" strike="noStrike" cap="none" dirty="0">
                <a:solidFill>
                  <a:srgbClr val="FFFFFF"/>
                </a:solidFill>
                <a:latin typeface="Trebuchet MS"/>
                <a:ea typeface="Trebuchet MS"/>
                <a:cs typeface="Trebuchet MS"/>
                <a:sym typeface="Trebuchet MS"/>
              </a:rPr>
              <a:t>  </a:t>
            </a:r>
            <a:r>
              <a:rPr lang="en-US" sz="2000" b="1" dirty="0">
                <a:solidFill>
                  <a:srgbClr val="FFFFFF"/>
                </a:solidFill>
                <a:latin typeface="Trebuchet MS"/>
                <a:ea typeface="Trebuchet MS"/>
                <a:cs typeface="Trebuchet MS"/>
                <a:sym typeface="Trebuchet MS"/>
              </a:rPr>
              <a:t>Merisa Mascarenhas</a:t>
            </a:r>
            <a:endParaRPr sz="2000" b="0" i="0" u="none" strike="noStrike" cap="none" dirty="0">
              <a:solidFill>
                <a:srgbClr val="000000"/>
              </a:solidFill>
              <a:latin typeface="Arial"/>
              <a:ea typeface="Arial"/>
              <a:cs typeface="Arial"/>
              <a:sym typeface="Arial"/>
            </a:endParaRPr>
          </a:p>
        </p:txBody>
      </p:sp>
      <p:sp>
        <p:nvSpPr>
          <p:cNvPr id="180" name="Google Shape;180;p20"/>
          <p:cNvSpPr txBox="1"/>
          <p:nvPr/>
        </p:nvSpPr>
        <p:spPr>
          <a:xfrm>
            <a:off x="5522444" y="10606213"/>
            <a:ext cx="2297400" cy="357021"/>
          </a:xfrm>
          <a:prstGeom prst="rect">
            <a:avLst/>
          </a:prstGeom>
          <a:noFill/>
          <a:ln>
            <a:noFill/>
          </a:ln>
        </p:spPr>
        <p:txBody>
          <a:bodyPr spcFirstLastPara="1" wrap="square" lIns="0" tIns="0" rIns="0" bIns="0" anchor="t" anchorCtr="0">
            <a:spAutoFit/>
          </a:bodyPr>
          <a:lstStyle/>
          <a:p>
            <a:pPr marL="596265" marR="5080" lvl="0" indent="-584200" algn="ctr" rtl="0">
              <a:lnSpc>
                <a:spcPct val="115798"/>
              </a:lnSpc>
              <a:spcBef>
                <a:spcPts val="0"/>
              </a:spcBef>
              <a:spcAft>
                <a:spcPts val="0"/>
              </a:spcAft>
              <a:buClr>
                <a:srgbClr val="FFFFFF"/>
              </a:buClr>
              <a:buSzPts val="1700"/>
              <a:buFont typeface="Trebuchet MS"/>
              <a:buNone/>
            </a:pPr>
            <a:r>
              <a:rPr lang="en-US" sz="2000" b="1" dirty="0">
                <a:solidFill>
                  <a:srgbClr val="FFFFFF"/>
                </a:solidFill>
                <a:latin typeface="Trebuchet MS"/>
                <a:ea typeface="Trebuchet MS"/>
                <a:cs typeface="Trebuchet MS"/>
                <a:sym typeface="Trebuchet MS"/>
              </a:rPr>
              <a:t>Maheshwaran</a:t>
            </a:r>
            <a:r>
              <a:rPr lang="en-US" sz="1700" b="1" dirty="0">
                <a:solidFill>
                  <a:srgbClr val="FFFFFF"/>
                </a:solidFill>
                <a:latin typeface="Trebuchet MS"/>
                <a:ea typeface="Trebuchet MS"/>
                <a:cs typeface="Trebuchet MS"/>
                <a:sym typeface="Trebuchet MS"/>
              </a:rPr>
              <a:t> </a:t>
            </a:r>
            <a:endParaRPr sz="1400" b="0" i="0" u="none" strike="noStrike" cap="none" dirty="0">
              <a:solidFill>
                <a:srgbClr val="000000"/>
              </a:solidFill>
              <a:latin typeface="Arial"/>
              <a:ea typeface="Arial"/>
              <a:cs typeface="Arial"/>
              <a:sym typeface="Arial"/>
            </a:endParaRPr>
          </a:p>
        </p:txBody>
      </p:sp>
      <p:grpSp>
        <p:nvGrpSpPr>
          <p:cNvPr id="183" name="Google Shape;183;p20"/>
          <p:cNvGrpSpPr/>
          <p:nvPr/>
        </p:nvGrpSpPr>
        <p:grpSpPr>
          <a:xfrm>
            <a:off x="-1081097" y="1297872"/>
            <a:ext cx="6100489" cy="156921"/>
            <a:chOff x="0" y="0"/>
            <a:chExt cx="6100488" cy="156919"/>
          </a:xfrm>
        </p:grpSpPr>
        <p:sp>
          <p:nvSpPr>
            <p:cNvPr id="184" name="Google Shape;184;p20"/>
            <p:cNvSpPr/>
            <p:nvPr/>
          </p:nvSpPr>
          <p:spPr>
            <a:xfrm>
              <a:off x="0" y="52306"/>
              <a:ext cx="6100488" cy="52306"/>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85" name="Google Shape;185;p20"/>
            <p:cNvSpPr/>
            <p:nvPr/>
          </p:nvSpPr>
          <p:spPr>
            <a:xfrm>
              <a:off x="5995786" y="0"/>
              <a:ext cx="104700" cy="156919"/>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 name="Google Shape;110;p20">
            <a:extLst>
              <a:ext uri="{FF2B5EF4-FFF2-40B4-BE49-F238E27FC236}">
                <a16:creationId xmlns:a16="http://schemas.microsoft.com/office/drawing/2014/main" id="{74A6EB73-B3FE-EA65-ADD1-1B7ACC142B97}"/>
              </a:ext>
            </a:extLst>
          </p:cNvPr>
          <p:cNvGrpSpPr/>
          <p:nvPr/>
        </p:nvGrpSpPr>
        <p:grpSpPr>
          <a:xfrm>
            <a:off x="5513621" y="3080388"/>
            <a:ext cx="2401344" cy="3421137"/>
            <a:chOff x="0" y="-1"/>
            <a:chExt cx="2579608" cy="3421135"/>
          </a:xfrm>
        </p:grpSpPr>
        <p:sp>
          <p:nvSpPr>
            <p:cNvPr id="21" name="Google Shape;111;p20">
              <a:extLst>
                <a:ext uri="{FF2B5EF4-FFF2-40B4-BE49-F238E27FC236}">
                  <a16:creationId xmlns:a16="http://schemas.microsoft.com/office/drawing/2014/main" id="{494D6E62-1C89-1ADF-E04D-97702D3CD947}"/>
                </a:ext>
              </a:extLst>
            </p:cNvPr>
            <p:cNvSpPr/>
            <p:nvPr/>
          </p:nvSpPr>
          <p:spPr>
            <a:xfrm>
              <a:off x="153" y="2463580"/>
              <a:ext cx="2579455" cy="957554"/>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2" name="Google Shape;112;p20">
              <a:extLst>
                <a:ext uri="{FF2B5EF4-FFF2-40B4-BE49-F238E27FC236}">
                  <a16:creationId xmlns:a16="http://schemas.microsoft.com/office/drawing/2014/main" id="{12C80613-5B6E-4F24-2CCB-548D8B6997CB}"/>
                </a:ext>
              </a:extLst>
            </p:cNvPr>
            <p:cNvGrpSpPr/>
            <p:nvPr/>
          </p:nvGrpSpPr>
          <p:grpSpPr>
            <a:xfrm>
              <a:off x="5147" y="5147"/>
              <a:ext cx="2563903" cy="283102"/>
              <a:chOff x="-1" y="0"/>
              <a:chExt cx="2563901" cy="283101"/>
            </a:xfrm>
          </p:grpSpPr>
          <p:sp>
            <p:nvSpPr>
              <p:cNvPr id="30" name="Google Shape;113;p20">
                <a:extLst>
                  <a:ext uri="{FF2B5EF4-FFF2-40B4-BE49-F238E27FC236}">
                    <a16:creationId xmlns:a16="http://schemas.microsoft.com/office/drawing/2014/main" id="{294117FC-06D0-FEA6-A1D9-9729DB391C4A}"/>
                  </a:ext>
                </a:extLst>
              </p:cNvPr>
              <p:cNvSpPr/>
              <p:nvPr/>
            </p:nvSpPr>
            <p:spPr>
              <a:xfrm>
                <a:off x="-1" y="0"/>
                <a:ext cx="2563901" cy="283101"/>
              </a:xfrm>
              <a:custGeom>
                <a:avLst/>
                <a:gdLst/>
                <a:ahLst/>
                <a:cxnLst/>
                <a:rect l="l" t="t" r="r" b="b"/>
                <a:pathLst>
                  <a:path w="21600" h="21600" extrusionOk="0">
                    <a:moveTo>
                      <a:pt x="17961" y="21600"/>
                    </a:moveTo>
                    <a:lnTo>
                      <a:pt x="0" y="21600"/>
                    </a:lnTo>
                    <a:lnTo>
                      <a:pt x="0" y="11428"/>
                    </a:lnTo>
                    <a:lnTo>
                      <a:pt x="99" y="6975"/>
                    </a:lnTo>
                    <a:lnTo>
                      <a:pt x="369" y="3343"/>
                    </a:lnTo>
                    <a:lnTo>
                      <a:pt x="770" y="896"/>
                    </a:lnTo>
                    <a:lnTo>
                      <a:pt x="1262" y="0"/>
                    </a:lnTo>
                    <a:lnTo>
                      <a:pt x="20329" y="0"/>
                    </a:lnTo>
                    <a:lnTo>
                      <a:pt x="20824" y="903"/>
                    </a:lnTo>
                    <a:lnTo>
                      <a:pt x="21228" y="3368"/>
                    </a:lnTo>
                    <a:lnTo>
                      <a:pt x="21500" y="7025"/>
                    </a:lnTo>
                    <a:lnTo>
                      <a:pt x="21600" y="11507"/>
                    </a:lnTo>
                    <a:lnTo>
                      <a:pt x="17961" y="21600"/>
                    </a:lnTo>
                    <a:close/>
                  </a:path>
                </a:pathLst>
              </a:cu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 name="Google Shape;114;p20">
                <a:extLst>
                  <a:ext uri="{FF2B5EF4-FFF2-40B4-BE49-F238E27FC236}">
                    <a16:creationId xmlns:a16="http://schemas.microsoft.com/office/drawing/2014/main" id="{3BD2CAA1-B6A1-237A-428B-61E68EB6B3EA}"/>
                  </a:ext>
                </a:extLst>
              </p:cNvPr>
              <p:cNvSpPr/>
              <p:nvPr/>
            </p:nvSpPr>
            <p:spPr>
              <a:xfrm>
                <a:off x="2131949" y="150815"/>
                <a:ext cx="431951" cy="132286"/>
              </a:xfrm>
              <a:custGeom>
                <a:avLst/>
                <a:gdLst/>
                <a:ahLst/>
                <a:cxnLst/>
                <a:rect l="l" t="t" r="r" b="b"/>
                <a:pathLst>
                  <a:path w="21600" h="21600" extrusionOk="0">
                    <a:moveTo>
                      <a:pt x="21600" y="21600"/>
                    </a:moveTo>
                    <a:lnTo>
                      <a:pt x="0" y="21600"/>
                    </a:lnTo>
                    <a:lnTo>
                      <a:pt x="21600" y="0"/>
                    </a:lnTo>
                    <a:lnTo>
                      <a:pt x="21600"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3" name="Google Shape;115;p20">
              <a:extLst>
                <a:ext uri="{FF2B5EF4-FFF2-40B4-BE49-F238E27FC236}">
                  <a16:creationId xmlns:a16="http://schemas.microsoft.com/office/drawing/2014/main" id="{3D4ADDB8-2146-C910-5FCD-93F1A882E573}"/>
                </a:ext>
              </a:extLst>
            </p:cNvPr>
            <p:cNvGrpSpPr/>
            <p:nvPr/>
          </p:nvGrpSpPr>
          <p:grpSpPr>
            <a:xfrm>
              <a:off x="1974398" y="95745"/>
              <a:ext cx="448438" cy="113241"/>
              <a:chOff x="0" y="0"/>
              <a:chExt cx="448437" cy="113239"/>
            </a:xfrm>
          </p:grpSpPr>
          <p:sp>
            <p:nvSpPr>
              <p:cNvPr id="27" name="Google Shape;116;p20">
                <a:extLst>
                  <a:ext uri="{FF2B5EF4-FFF2-40B4-BE49-F238E27FC236}">
                    <a16:creationId xmlns:a16="http://schemas.microsoft.com/office/drawing/2014/main" id="{96140EEC-52AD-EE82-5577-10DE984D4CFF}"/>
                  </a:ext>
                </a:extLst>
              </p:cNvPr>
              <p:cNvSpPr/>
              <p:nvPr/>
            </p:nvSpPr>
            <p:spPr>
              <a:xfrm>
                <a:off x="0"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 name="Google Shape;117;p20">
                <a:extLst>
                  <a:ext uri="{FF2B5EF4-FFF2-40B4-BE49-F238E27FC236}">
                    <a16:creationId xmlns:a16="http://schemas.microsoft.com/office/drawing/2014/main" id="{4B1B5323-EF56-B502-7C38-52853E4E4FA0}"/>
                  </a:ext>
                </a:extLst>
              </p:cNvPr>
              <p:cNvSpPr/>
              <p:nvPr/>
            </p:nvSpPr>
            <p:spPr>
              <a:xfrm>
                <a:off x="167328"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 name="Google Shape;118;p20">
                <a:extLst>
                  <a:ext uri="{FF2B5EF4-FFF2-40B4-BE49-F238E27FC236}">
                    <a16:creationId xmlns:a16="http://schemas.microsoft.com/office/drawing/2014/main" id="{1B45DD3F-A198-9551-A355-2A3CBAE9141B}"/>
                  </a:ext>
                </a:extLst>
              </p:cNvPr>
              <p:cNvSpPr/>
              <p:nvPr/>
            </p:nvSpPr>
            <p:spPr>
              <a:xfrm>
                <a:off x="335166" y="0"/>
                <a:ext cx="113271"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4" name="Google Shape;119;p20">
              <a:extLst>
                <a:ext uri="{FF2B5EF4-FFF2-40B4-BE49-F238E27FC236}">
                  <a16:creationId xmlns:a16="http://schemas.microsoft.com/office/drawing/2014/main" id="{9E9035A3-34A4-4D12-7405-2F2A6507B4E2}"/>
                </a:ext>
              </a:extLst>
            </p:cNvPr>
            <p:cNvGrpSpPr/>
            <p:nvPr/>
          </p:nvGrpSpPr>
          <p:grpSpPr>
            <a:xfrm>
              <a:off x="0" y="-1"/>
              <a:ext cx="2573168" cy="2573636"/>
              <a:chOff x="0" y="0"/>
              <a:chExt cx="2573167" cy="2573634"/>
            </a:xfrm>
          </p:grpSpPr>
          <p:sp>
            <p:nvSpPr>
              <p:cNvPr id="25" name="Google Shape;120;p20">
                <a:extLst>
                  <a:ext uri="{FF2B5EF4-FFF2-40B4-BE49-F238E27FC236}">
                    <a16:creationId xmlns:a16="http://schemas.microsoft.com/office/drawing/2014/main" id="{971D0BDB-9A68-6D9A-7FD1-FA821011CD9B}"/>
                  </a:ext>
                </a:extLst>
              </p:cNvPr>
              <p:cNvSpPr/>
              <p:nvPr/>
            </p:nvSpPr>
            <p:spPr>
              <a:xfrm>
                <a:off x="0" y="0"/>
                <a:ext cx="2573167" cy="2573634"/>
              </a:xfrm>
              <a:custGeom>
                <a:avLst/>
                <a:gdLst/>
                <a:ahLst/>
                <a:cxnLst/>
                <a:rect l="l" t="t" r="r" b="b"/>
                <a:pathLst>
                  <a:path w="21600" h="21600" extrusionOk="0">
                    <a:moveTo>
                      <a:pt x="1309" y="21600"/>
                    </a:moveTo>
                    <a:lnTo>
                      <a:pt x="896" y="21533"/>
                    </a:lnTo>
                    <a:lnTo>
                      <a:pt x="537" y="21347"/>
                    </a:lnTo>
                    <a:lnTo>
                      <a:pt x="253" y="21063"/>
                    </a:lnTo>
                    <a:lnTo>
                      <a:pt x="67" y="20702"/>
                    </a:lnTo>
                    <a:lnTo>
                      <a:pt x="1" y="20291"/>
                    </a:lnTo>
                    <a:lnTo>
                      <a:pt x="0" y="1309"/>
                    </a:lnTo>
                    <a:lnTo>
                      <a:pt x="67" y="896"/>
                    </a:lnTo>
                    <a:lnTo>
                      <a:pt x="253" y="537"/>
                    </a:lnTo>
                    <a:lnTo>
                      <a:pt x="537" y="253"/>
                    </a:lnTo>
                    <a:lnTo>
                      <a:pt x="896" y="67"/>
                    </a:lnTo>
                    <a:lnTo>
                      <a:pt x="1309" y="0"/>
                    </a:lnTo>
                    <a:lnTo>
                      <a:pt x="20299" y="0"/>
                    </a:lnTo>
                    <a:lnTo>
                      <a:pt x="20557" y="25"/>
                    </a:lnTo>
                    <a:lnTo>
                      <a:pt x="20756" y="86"/>
                    </a:lnTo>
                    <a:lnTo>
                      <a:pt x="1314" y="86"/>
                    </a:lnTo>
                    <a:lnTo>
                      <a:pt x="838" y="183"/>
                    </a:lnTo>
                    <a:lnTo>
                      <a:pt x="449" y="445"/>
                    </a:lnTo>
                    <a:lnTo>
                      <a:pt x="187" y="834"/>
                    </a:lnTo>
                    <a:lnTo>
                      <a:pt x="91" y="1309"/>
                    </a:lnTo>
                    <a:lnTo>
                      <a:pt x="91" y="2372"/>
                    </a:lnTo>
                    <a:lnTo>
                      <a:pt x="21600" y="2372"/>
                    </a:lnTo>
                    <a:lnTo>
                      <a:pt x="21600" y="2462"/>
                    </a:lnTo>
                    <a:lnTo>
                      <a:pt x="86" y="2462"/>
                    </a:lnTo>
                    <a:lnTo>
                      <a:pt x="87" y="20291"/>
                    </a:lnTo>
                    <a:lnTo>
                      <a:pt x="183" y="20762"/>
                    </a:lnTo>
                    <a:lnTo>
                      <a:pt x="445" y="21151"/>
                    </a:lnTo>
                    <a:lnTo>
                      <a:pt x="834" y="21413"/>
                    </a:lnTo>
                    <a:lnTo>
                      <a:pt x="1309" y="21509"/>
                    </a:lnTo>
                    <a:lnTo>
                      <a:pt x="20766" y="21509"/>
                    </a:lnTo>
                    <a:lnTo>
                      <a:pt x="20650" y="21549"/>
                    </a:lnTo>
                    <a:lnTo>
                      <a:pt x="20533" y="21577"/>
                    </a:lnTo>
                    <a:lnTo>
                      <a:pt x="20414" y="21594"/>
                    </a:lnTo>
                    <a:lnTo>
                      <a:pt x="20291" y="21600"/>
                    </a:lnTo>
                    <a:lnTo>
                      <a:pt x="1309" y="21600"/>
                    </a:lnTo>
                    <a:close/>
                  </a:path>
                </a:pathLst>
              </a:custGeom>
              <a:solidFill>
                <a:srgbClr val="1B1364"/>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 name="Google Shape;121;p20">
                <a:extLst>
                  <a:ext uri="{FF2B5EF4-FFF2-40B4-BE49-F238E27FC236}">
                    <a16:creationId xmlns:a16="http://schemas.microsoft.com/office/drawing/2014/main" id="{A2FFEBB8-887B-8BD7-C78A-EF27B5D6BBCB}"/>
                  </a:ext>
                </a:extLst>
              </p:cNvPr>
              <p:cNvSpPr/>
              <p:nvPr/>
            </p:nvSpPr>
            <p:spPr>
              <a:xfrm>
                <a:off x="1969260" y="10294"/>
                <a:ext cx="603907" cy="2552531"/>
              </a:xfrm>
              <a:custGeom>
                <a:avLst/>
                <a:gdLst/>
                <a:ahLst/>
                <a:cxnLst/>
                <a:rect l="l" t="t" r="r" b="b"/>
                <a:pathLst>
                  <a:path w="21600" h="21600" extrusionOk="0">
                    <a:moveTo>
                      <a:pt x="21600" y="2304"/>
                    </a:moveTo>
                    <a:lnTo>
                      <a:pt x="21269" y="2304"/>
                    </a:lnTo>
                    <a:lnTo>
                      <a:pt x="21269" y="1233"/>
                    </a:lnTo>
                    <a:lnTo>
                      <a:pt x="20858" y="753"/>
                    </a:lnTo>
                    <a:lnTo>
                      <a:pt x="19740" y="362"/>
                    </a:lnTo>
                    <a:lnTo>
                      <a:pt x="18083" y="97"/>
                    </a:lnTo>
                    <a:lnTo>
                      <a:pt x="16057" y="0"/>
                    </a:lnTo>
                    <a:lnTo>
                      <a:pt x="18005" y="0"/>
                    </a:lnTo>
                    <a:lnTo>
                      <a:pt x="19998" y="301"/>
                    </a:lnTo>
                    <a:lnTo>
                      <a:pt x="21199" y="727"/>
                    </a:lnTo>
                    <a:lnTo>
                      <a:pt x="21600" y="1233"/>
                    </a:lnTo>
                    <a:lnTo>
                      <a:pt x="21600" y="2304"/>
                    </a:lnTo>
                    <a:close/>
                    <a:moveTo>
                      <a:pt x="4346" y="1721"/>
                    </a:moveTo>
                    <a:lnTo>
                      <a:pt x="92" y="1721"/>
                    </a:lnTo>
                    <a:lnTo>
                      <a:pt x="0" y="1703"/>
                    </a:lnTo>
                    <a:lnTo>
                      <a:pt x="0" y="697"/>
                    </a:lnTo>
                    <a:lnTo>
                      <a:pt x="74" y="675"/>
                    </a:lnTo>
                    <a:lnTo>
                      <a:pt x="4291" y="675"/>
                    </a:lnTo>
                    <a:lnTo>
                      <a:pt x="4346" y="679"/>
                    </a:lnTo>
                    <a:lnTo>
                      <a:pt x="4383" y="693"/>
                    </a:lnTo>
                    <a:lnTo>
                      <a:pt x="4419" y="701"/>
                    </a:lnTo>
                    <a:lnTo>
                      <a:pt x="4419" y="767"/>
                    </a:lnTo>
                    <a:lnTo>
                      <a:pt x="387" y="767"/>
                    </a:lnTo>
                    <a:lnTo>
                      <a:pt x="387" y="1633"/>
                    </a:lnTo>
                    <a:lnTo>
                      <a:pt x="4419" y="1633"/>
                    </a:lnTo>
                    <a:lnTo>
                      <a:pt x="4419" y="1699"/>
                    </a:lnTo>
                    <a:lnTo>
                      <a:pt x="4346" y="1721"/>
                    </a:lnTo>
                    <a:close/>
                    <a:moveTo>
                      <a:pt x="10349" y="1721"/>
                    </a:moveTo>
                    <a:lnTo>
                      <a:pt x="6095" y="1721"/>
                    </a:lnTo>
                    <a:lnTo>
                      <a:pt x="6003" y="1703"/>
                    </a:lnTo>
                    <a:lnTo>
                      <a:pt x="6003" y="697"/>
                    </a:lnTo>
                    <a:lnTo>
                      <a:pt x="6077" y="675"/>
                    </a:lnTo>
                    <a:lnTo>
                      <a:pt x="10294" y="675"/>
                    </a:lnTo>
                    <a:lnTo>
                      <a:pt x="10349" y="679"/>
                    </a:lnTo>
                    <a:lnTo>
                      <a:pt x="10386" y="693"/>
                    </a:lnTo>
                    <a:lnTo>
                      <a:pt x="10423" y="701"/>
                    </a:lnTo>
                    <a:lnTo>
                      <a:pt x="10423" y="767"/>
                    </a:lnTo>
                    <a:lnTo>
                      <a:pt x="6390" y="767"/>
                    </a:lnTo>
                    <a:lnTo>
                      <a:pt x="6390" y="1633"/>
                    </a:lnTo>
                    <a:lnTo>
                      <a:pt x="10423" y="1633"/>
                    </a:lnTo>
                    <a:lnTo>
                      <a:pt x="10423" y="1699"/>
                    </a:lnTo>
                    <a:lnTo>
                      <a:pt x="10349" y="1721"/>
                    </a:lnTo>
                    <a:close/>
                    <a:moveTo>
                      <a:pt x="16334" y="1721"/>
                    </a:moveTo>
                    <a:lnTo>
                      <a:pt x="12080" y="1721"/>
                    </a:lnTo>
                    <a:lnTo>
                      <a:pt x="11988" y="1703"/>
                    </a:lnTo>
                    <a:lnTo>
                      <a:pt x="11988" y="697"/>
                    </a:lnTo>
                    <a:lnTo>
                      <a:pt x="12061" y="675"/>
                    </a:lnTo>
                    <a:lnTo>
                      <a:pt x="16278" y="675"/>
                    </a:lnTo>
                    <a:lnTo>
                      <a:pt x="16334" y="679"/>
                    </a:lnTo>
                    <a:lnTo>
                      <a:pt x="16370" y="693"/>
                    </a:lnTo>
                    <a:lnTo>
                      <a:pt x="16407" y="701"/>
                    </a:lnTo>
                    <a:lnTo>
                      <a:pt x="16407" y="767"/>
                    </a:lnTo>
                    <a:lnTo>
                      <a:pt x="12374" y="767"/>
                    </a:lnTo>
                    <a:lnTo>
                      <a:pt x="12374" y="1633"/>
                    </a:lnTo>
                    <a:lnTo>
                      <a:pt x="16407" y="1633"/>
                    </a:lnTo>
                    <a:lnTo>
                      <a:pt x="16407" y="1699"/>
                    </a:lnTo>
                    <a:lnTo>
                      <a:pt x="16334" y="1721"/>
                    </a:lnTo>
                    <a:close/>
                    <a:moveTo>
                      <a:pt x="4419" y="1633"/>
                    </a:moveTo>
                    <a:lnTo>
                      <a:pt x="4051" y="1633"/>
                    </a:lnTo>
                    <a:lnTo>
                      <a:pt x="4051" y="767"/>
                    </a:lnTo>
                    <a:lnTo>
                      <a:pt x="4419" y="767"/>
                    </a:lnTo>
                    <a:lnTo>
                      <a:pt x="4419" y="1633"/>
                    </a:lnTo>
                    <a:close/>
                    <a:moveTo>
                      <a:pt x="10423" y="1633"/>
                    </a:moveTo>
                    <a:lnTo>
                      <a:pt x="10054" y="1633"/>
                    </a:lnTo>
                    <a:lnTo>
                      <a:pt x="10054" y="767"/>
                    </a:lnTo>
                    <a:lnTo>
                      <a:pt x="10423" y="767"/>
                    </a:lnTo>
                    <a:lnTo>
                      <a:pt x="10423" y="1633"/>
                    </a:lnTo>
                    <a:close/>
                    <a:moveTo>
                      <a:pt x="16407" y="1633"/>
                    </a:moveTo>
                    <a:lnTo>
                      <a:pt x="16039" y="1633"/>
                    </a:lnTo>
                    <a:lnTo>
                      <a:pt x="16039" y="767"/>
                    </a:lnTo>
                    <a:lnTo>
                      <a:pt x="16407" y="767"/>
                    </a:lnTo>
                    <a:lnTo>
                      <a:pt x="16407" y="1633"/>
                    </a:lnTo>
                    <a:close/>
                    <a:moveTo>
                      <a:pt x="9428" y="1485"/>
                    </a:moveTo>
                    <a:lnTo>
                      <a:pt x="6997" y="1485"/>
                    </a:lnTo>
                    <a:lnTo>
                      <a:pt x="6905" y="1464"/>
                    </a:lnTo>
                    <a:lnTo>
                      <a:pt x="6905" y="941"/>
                    </a:lnTo>
                    <a:lnTo>
                      <a:pt x="6979" y="919"/>
                    </a:lnTo>
                    <a:lnTo>
                      <a:pt x="9410" y="919"/>
                    </a:lnTo>
                    <a:lnTo>
                      <a:pt x="9502" y="936"/>
                    </a:lnTo>
                    <a:lnTo>
                      <a:pt x="9502" y="1119"/>
                    </a:lnTo>
                    <a:lnTo>
                      <a:pt x="7292" y="1119"/>
                    </a:lnTo>
                    <a:lnTo>
                      <a:pt x="7292" y="1394"/>
                    </a:lnTo>
                    <a:lnTo>
                      <a:pt x="9502" y="1394"/>
                    </a:lnTo>
                    <a:lnTo>
                      <a:pt x="9502" y="1464"/>
                    </a:lnTo>
                    <a:lnTo>
                      <a:pt x="9428" y="1485"/>
                    </a:lnTo>
                    <a:close/>
                    <a:moveTo>
                      <a:pt x="13277" y="1490"/>
                    </a:moveTo>
                    <a:lnTo>
                      <a:pt x="13166" y="1490"/>
                    </a:lnTo>
                    <a:lnTo>
                      <a:pt x="13111" y="1485"/>
                    </a:lnTo>
                    <a:lnTo>
                      <a:pt x="13074" y="1481"/>
                    </a:lnTo>
                    <a:lnTo>
                      <a:pt x="13001" y="1459"/>
                    </a:lnTo>
                    <a:lnTo>
                      <a:pt x="13001" y="1433"/>
                    </a:lnTo>
                    <a:lnTo>
                      <a:pt x="13056" y="1416"/>
                    </a:lnTo>
                    <a:lnTo>
                      <a:pt x="13940" y="1207"/>
                    </a:lnTo>
                    <a:lnTo>
                      <a:pt x="12982" y="980"/>
                    </a:lnTo>
                    <a:lnTo>
                      <a:pt x="12982" y="950"/>
                    </a:lnTo>
                    <a:lnTo>
                      <a:pt x="13093" y="923"/>
                    </a:lnTo>
                    <a:lnTo>
                      <a:pt x="13129" y="919"/>
                    </a:lnTo>
                    <a:lnTo>
                      <a:pt x="13240" y="919"/>
                    </a:lnTo>
                    <a:lnTo>
                      <a:pt x="13295" y="923"/>
                    </a:lnTo>
                    <a:lnTo>
                      <a:pt x="13314" y="932"/>
                    </a:lnTo>
                    <a:lnTo>
                      <a:pt x="14197" y="1141"/>
                    </a:lnTo>
                    <a:lnTo>
                      <a:pt x="14731" y="1141"/>
                    </a:lnTo>
                    <a:lnTo>
                      <a:pt x="14455" y="1207"/>
                    </a:lnTo>
                    <a:lnTo>
                      <a:pt x="14713" y="1268"/>
                    </a:lnTo>
                    <a:lnTo>
                      <a:pt x="14216" y="1268"/>
                    </a:lnTo>
                    <a:lnTo>
                      <a:pt x="13277" y="1490"/>
                    </a:lnTo>
                    <a:close/>
                    <a:moveTo>
                      <a:pt x="14731" y="1141"/>
                    </a:moveTo>
                    <a:lnTo>
                      <a:pt x="14197" y="1141"/>
                    </a:lnTo>
                    <a:lnTo>
                      <a:pt x="15118" y="923"/>
                    </a:lnTo>
                    <a:lnTo>
                      <a:pt x="15155" y="919"/>
                    </a:lnTo>
                    <a:lnTo>
                      <a:pt x="15265" y="919"/>
                    </a:lnTo>
                    <a:lnTo>
                      <a:pt x="15321" y="923"/>
                    </a:lnTo>
                    <a:lnTo>
                      <a:pt x="15339" y="932"/>
                    </a:lnTo>
                    <a:lnTo>
                      <a:pt x="15413" y="950"/>
                    </a:lnTo>
                    <a:lnTo>
                      <a:pt x="15413" y="980"/>
                    </a:lnTo>
                    <a:lnTo>
                      <a:pt x="14731" y="1141"/>
                    </a:lnTo>
                    <a:close/>
                    <a:moveTo>
                      <a:pt x="9502" y="1394"/>
                    </a:moveTo>
                    <a:lnTo>
                      <a:pt x="9152" y="1394"/>
                    </a:lnTo>
                    <a:lnTo>
                      <a:pt x="9152" y="1119"/>
                    </a:lnTo>
                    <a:lnTo>
                      <a:pt x="9502" y="1119"/>
                    </a:lnTo>
                    <a:lnTo>
                      <a:pt x="9502" y="1394"/>
                    </a:lnTo>
                    <a:close/>
                    <a:moveTo>
                      <a:pt x="15321" y="1485"/>
                    </a:moveTo>
                    <a:lnTo>
                      <a:pt x="15192" y="1485"/>
                    </a:lnTo>
                    <a:lnTo>
                      <a:pt x="15137" y="1481"/>
                    </a:lnTo>
                    <a:lnTo>
                      <a:pt x="15100" y="1477"/>
                    </a:lnTo>
                    <a:lnTo>
                      <a:pt x="14216" y="1268"/>
                    </a:lnTo>
                    <a:lnTo>
                      <a:pt x="14713" y="1268"/>
                    </a:lnTo>
                    <a:lnTo>
                      <a:pt x="15413" y="1433"/>
                    </a:lnTo>
                    <a:lnTo>
                      <a:pt x="15413" y="1464"/>
                    </a:lnTo>
                    <a:lnTo>
                      <a:pt x="15321" y="1485"/>
                    </a:lnTo>
                    <a:close/>
                    <a:moveTo>
                      <a:pt x="3536" y="1481"/>
                    </a:moveTo>
                    <a:lnTo>
                      <a:pt x="847" y="1481"/>
                    </a:lnTo>
                    <a:lnTo>
                      <a:pt x="773" y="1464"/>
                    </a:lnTo>
                    <a:lnTo>
                      <a:pt x="773" y="1411"/>
                    </a:lnTo>
                    <a:lnTo>
                      <a:pt x="865" y="1394"/>
                    </a:lnTo>
                    <a:lnTo>
                      <a:pt x="3554" y="1394"/>
                    </a:lnTo>
                    <a:lnTo>
                      <a:pt x="3628" y="1416"/>
                    </a:lnTo>
                    <a:lnTo>
                      <a:pt x="3628" y="1459"/>
                    </a:lnTo>
                    <a:lnTo>
                      <a:pt x="3536" y="1481"/>
                    </a:lnTo>
                    <a:close/>
                    <a:moveTo>
                      <a:pt x="18046" y="21600"/>
                    </a:moveTo>
                    <a:lnTo>
                      <a:pt x="16039" y="21600"/>
                    </a:lnTo>
                    <a:lnTo>
                      <a:pt x="16537" y="21595"/>
                    </a:lnTo>
                    <a:lnTo>
                      <a:pt x="17013" y="21580"/>
                    </a:lnTo>
                    <a:lnTo>
                      <a:pt x="19267" y="21335"/>
                    </a:lnTo>
                    <a:lnTo>
                      <a:pt x="20999" y="20744"/>
                    </a:lnTo>
                    <a:lnTo>
                      <a:pt x="21250" y="20380"/>
                    </a:lnTo>
                    <a:lnTo>
                      <a:pt x="21232" y="20372"/>
                    </a:lnTo>
                    <a:lnTo>
                      <a:pt x="21232" y="2396"/>
                    </a:lnTo>
                    <a:lnTo>
                      <a:pt x="21600" y="2396"/>
                    </a:lnTo>
                    <a:lnTo>
                      <a:pt x="21597" y="20372"/>
                    </a:lnTo>
                    <a:lnTo>
                      <a:pt x="21343" y="20762"/>
                    </a:lnTo>
                    <a:lnTo>
                      <a:pt x="20617" y="21114"/>
                    </a:lnTo>
                    <a:lnTo>
                      <a:pt x="19495" y="21401"/>
                    </a:lnTo>
                    <a:lnTo>
                      <a:pt x="18046"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176" name="Google Shape;176;p20"/>
          <p:cNvSpPr txBox="1"/>
          <p:nvPr/>
        </p:nvSpPr>
        <p:spPr>
          <a:xfrm>
            <a:off x="5655405" y="5922588"/>
            <a:ext cx="229740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700"/>
              <a:buFont typeface="Trebuchet MS"/>
              <a:buNone/>
            </a:pPr>
            <a:r>
              <a:rPr lang="en-US" sz="2000" b="1" dirty="0">
                <a:solidFill>
                  <a:srgbClr val="FFFFFF"/>
                </a:solidFill>
                <a:latin typeface="Trebuchet MS"/>
                <a:ea typeface="Trebuchet MS"/>
                <a:cs typeface="Trebuchet MS"/>
                <a:sym typeface="Trebuchet MS"/>
              </a:rPr>
              <a:t>Anujeet</a:t>
            </a:r>
            <a:r>
              <a:rPr lang="en-US" sz="1700" b="1" dirty="0">
                <a:solidFill>
                  <a:srgbClr val="FFFFFF"/>
                </a:solidFill>
                <a:latin typeface="Trebuchet MS"/>
                <a:ea typeface="Trebuchet MS"/>
                <a:cs typeface="Trebuchet MS"/>
                <a:sym typeface="Trebuchet MS"/>
              </a:rPr>
              <a:t> Kunturkar</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D8FD8F2-6193-BD07-9C0B-BC25229C020D}"/>
              </a:ext>
            </a:extLst>
          </p:cNvPr>
          <p:cNvPicPr>
            <a:picLocks noChangeAspect="1"/>
          </p:cNvPicPr>
          <p:nvPr/>
        </p:nvPicPr>
        <p:blipFill>
          <a:blip r:embed="rId7"/>
          <a:stretch>
            <a:fillRect/>
          </a:stretch>
        </p:blipFill>
        <p:spPr>
          <a:xfrm>
            <a:off x="16375630" y="3215773"/>
            <a:ext cx="2395348" cy="3079733"/>
          </a:xfrm>
          <a:prstGeom prst="rect">
            <a:avLst/>
          </a:prstGeom>
        </p:spPr>
      </p:pic>
      <p:grpSp>
        <p:nvGrpSpPr>
          <p:cNvPr id="18" name="Google Shape;110;p20">
            <a:extLst>
              <a:ext uri="{FF2B5EF4-FFF2-40B4-BE49-F238E27FC236}">
                <a16:creationId xmlns:a16="http://schemas.microsoft.com/office/drawing/2014/main" id="{DF4781DA-3A9E-C294-5EC0-A8A4F9BFB4FD}"/>
              </a:ext>
            </a:extLst>
          </p:cNvPr>
          <p:cNvGrpSpPr/>
          <p:nvPr/>
        </p:nvGrpSpPr>
        <p:grpSpPr>
          <a:xfrm>
            <a:off x="16364981" y="3086105"/>
            <a:ext cx="2401344" cy="3421137"/>
            <a:chOff x="0" y="-1"/>
            <a:chExt cx="2579608" cy="3421135"/>
          </a:xfrm>
        </p:grpSpPr>
        <p:sp>
          <p:nvSpPr>
            <p:cNvPr id="19" name="Google Shape;111;p20">
              <a:extLst>
                <a:ext uri="{FF2B5EF4-FFF2-40B4-BE49-F238E27FC236}">
                  <a16:creationId xmlns:a16="http://schemas.microsoft.com/office/drawing/2014/main" id="{68C013AD-9679-C59D-D7E0-F7B35DA9F7A4}"/>
                </a:ext>
              </a:extLst>
            </p:cNvPr>
            <p:cNvSpPr/>
            <p:nvPr/>
          </p:nvSpPr>
          <p:spPr>
            <a:xfrm>
              <a:off x="153" y="2463580"/>
              <a:ext cx="2579455" cy="957554"/>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chemeClr val="bg1"/>
                </a:solidFill>
                <a:latin typeface="Calibri"/>
                <a:ea typeface="Calibri"/>
                <a:cs typeface="Calibri"/>
                <a:sym typeface="Calibri"/>
              </a:endParaRPr>
            </a:p>
          </p:txBody>
        </p:sp>
        <p:grpSp>
          <p:nvGrpSpPr>
            <p:cNvPr id="32" name="Google Shape;112;p20">
              <a:extLst>
                <a:ext uri="{FF2B5EF4-FFF2-40B4-BE49-F238E27FC236}">
                  <a16:creationId xmlns:a16="http://schemas.microsoft.com/office/drawing/2014/main" id="{270AE115-ADAE-947A-1BCE-726AE00B9DB2}"/>
                </a:ext>
              </a:extLst>
            </p:cNvPr>
            <p:cNvGrpSpPr/>
            <p:nvPr/>
          </p:nvGrpSpPr>
          <p:grpSpPr>
            <a:xfrm>
              <a:off x="5147" y="5147"/>
              <a:ext cx="2563903" cy="283102"/>
              <a:chOff x="-1" y="0"/>
              <a:chExt cx="2563901" cy="283101"/>
            </a:xfrm>
          </p:grpSpPr>
          <p:sp>
            <p:nvSpPr>
              <p:cNvPr id="40" name="Google Shape;113;p20">
                <a:extLst>
                  <a:ext uri="{FF2B5EF4-FFF2-40B4-BE49-F238E27FC236}">
                    <a16:creationId xmlns:a16="http://schemas.microsoft.com/office/drawing/2014/main" id="{FE932FEC-8F79-3D84-0F19-31796A656C4D}"/>
                  </a:ext>
                </a:extLst>
              </p:cNvPr>
              <p:cNvSpPr/>
              <p:nvPr/>
            </p:nvSpPr>
            <p:spPr>
              <a:xfrm>
                <a:off x="-1" y="0"/>
                <a:ext cx="2563901" cy="283101"/>
              </a:xfrm>
              <a:custGeom>
                <a:avLst/>
                <a:gdLst/>
                <a:ahLst/>
                <a:cxnLst/>
                <a:rect l="l" t="t" r="r" b="b"/>
                <a:pathLst>
                  <a:path w="21600" h="21600" extrusionOk="0">
                    <a:moveTo>
                      <a:pt x="17961" y="21600"/>
                    </a:moveTo>
                    <a:lnTo>
                      <a:pt x="0" y="21600"/>
                    </a:lnTo>
                    <a:lnTo>
                      <a:pt x="0" y="11428"/>
                    </a:lnTo>
                    <a:lnTo>
                      <a:pt x="99" y="6975"/>
                    </a:lnTo>
                    <a:lnTo>
                      <a:pt x="369" y="3343"/>
                    </a:lnTo>
                    <a:lnTo>
                      <a:pt x="770" y="896"/>
                    </a:lnTo>
                    <a:lnTo>
                      <a:pt x="1262" y="0"/>
                    </a:lnTo>
                    <a:lnTo>
                      <a:pt x="20329" y="0"/>
                    </a:lnTo>
                    <a:lnTo>
                      <a:pt x="20824" y="903"/>
                    </a:lnTo>
                    <a:lnTo>
                      <a:pt x="21228" y="3368"/>
                    </a:lnTo>
                    <a:lnTo>
                      <a:pt x="21500" y="7025"/>
                    </a:lnTo>
                    <a:lnTo>
                      <a:pt x="21600" y="11507"/>
                    </a:lnTo>
                    <a:lnTo>
                      <a:pt x="17961" y="21600"/>
                    </a:lnTo>
                    <a:close/>
                  </a:path>
                </a:pathLst>
              </a:cu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 name="Google Shape;114;p20">
                <a:extLst>
                  <a:ext uri="{FF2B5EF4-FFF2-40B4-BE49-F238E27FC236}">
                    <a16:creationId xmlns:a16="http://schemas.microsoft.com/office/drawing/2014/main" id="{212D1E96-9131-48D3-46D6-43184D33F5D6}"/>
                  </a:ext>
                </a:extLst>
              </p:cNvPr>
              <p:cNvSpPr/>
              <p:nvPr/>
            </p:nvSpPr>
            <p:spPr>
              <a:xfrm>
                <a:off x="2131949" y="150815"/>
                <a:ext cx="431951" cy="132286"/>
              </a:xfrm>
              <a:custGeom>
                <a:avLst/>
                <a:gdLst/>
                <a:ahLst/>
                <a:cxnLst/>
                <a:rect l="l" t="t" r="r" b="b"/>
                <a:pathLst>
                  <a:path w="21600" h="21600" extrusionOk="0">
                    <a:moveTo>
                      <a:pt x="21600" y="21600"/>
                    </a:moveTo>
                    <a:lnTo>
                      <a:pt x="0" y="21600"/>
                    </a:lnTo>
                    <a:lnTo>
                      <a:pt x="21600" y="0"/>
                    </a:lnTo>
                    <a:lnTo>
                      <a:pt x="21600"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3" name="Google Shape;115;p20">
              <a:extLst>
                <a:ext uri="{FF2B5EF4-FFF2-40B4-BE49-F238E27FC236}">
                  <a16:creationId xmlns:a16="http://schemas.microsoft.com/office/drawing/2014/main" id="{C693CFA0-D345-A079-1647-9CF4C223B0E2}"/>
                </a:ext>
              </a:extLst>
            </p:cNvPr>
            <p:cNvGrpSpPr/>
            <p:nvPr/>
          </p:nvGrpSpPr>
          <p:grpSpPr>
            <a:xfrm>
              <a:off x="1974398" y="95745"/>
              <a:ext cx="448438" cy="113241"/>
              <a:chOff x="0" y="0"/>
              <a:chExt cx="448437" cy="113239"/>
            </a:xfrm>
          </p:grpSpPr>
          <p:sp>
            <p:nvSpPr>
              <p:cNvPr id="37" name="Google Shape;116;p20">
                <a:extLst>
                  <a:ext uri="{FF2B5EF4-FFF2-40B4-BE49-F238E27FC236}">
                    <a16:creationId xmlns:a16="http://schemas.microsoft.com/office/drawing/2014/main" id="{286FCF51-649C-9034-F2E9-B0312210F715}"/>
                  </a:ext>
                </a:extLst>
              </p:cNvPr>
              <p:cNvSpPr/>
              <p:nvPr/>
            </p:nvSpPr>
            <p:spPr>
              <a:xfrm>
                <a:off x="0"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 name="Google Shape;117;p20">
                <a:extLst>
                  <a:ext uri="{FF2B5EF4-FFF2-40B4-BE49-F238E27FC236}">
                    <a16:creationId xmlns:a16="http://schemas.microsoft.com/office/drawing/2014/main" id="{F41FC163-9BE0-5EED-8132-EB5F95A90CA9}"/>
                  </a:ext>
                </a:extLst>
              </p:cNvPr>
              <p:cNvSpPr/>
              <p:nvPr/>
            </p:nvSpPr>
            <p:spPr>
              <a:xfrm>
                <a:off x="167328"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 name="Google Shape;118;p20">
                <a:extLst>
                  <a:ext uri="{FF2B5EF4-FFF2-40B4-BE49-F238E27FC236}">
                    <a16:creationId xmlns:a16="http://schemas.microsoft.com/office/drawing/2014/main" id="{9A81A1DC-D044-5ED6-D9A0-7627C76A6B5A}"/>
                  </a:ext>
                </a:extLst>
              </p:cNvPr>
              <p:cNvSpPr/>
              <p:nvPr/>
            </p:nvSpPr>
            <p:spPr>
              <a:xfrm>
                <a:off x="335166" y="0"/>
                <a:ext cx="113271"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4" name="Google Shape;119;p20">
              <a:extLst>
                <a:ext uri="{FF2B5EF4-FFF2-40B4-BE49-F238E27FC236}">
                  <a16:creationId xmlns:a16="http://schemas.microsoft.com/office/drawing/2014/main" id="{2BE1A38F-B84F-4B44-6920-1E407D55A927}"/>
                </a:ext>
              </a:extLst>
            </p:cNvPr>
            <p:cNvGrpSpPr/>
            <p:nvPr/>
          </p:nvGrpSpPr>
          <p:grpSpPr>
            <a:xfrm>
              <a:off x="0" y="-1"/>
              <a:ext cx="2573168" cy="2573636"/>
              <a:chOff x="0" y="0"/>
              <a:chExt cx="2573167" cy="2573634"/>
            </a:xfrm>
          </p:grpSpPr>
          <p:sp>
            <p:nvSpPr>
              <p:cNvPr id="35" name="Google Shape;120;p20">
                <a:extLst>
                  <a:ext uri="{FF2B5EF4-FFF2-40B4-BE49-F238E27FC236}">
                    <a16:creationId xmlns:a16="http://schemas.microsoft.com/office/drawing/2014/main" id="{35AEAE93-DDBA-CE1D-ADB0-B715E69C570C}"/>
                  </a:ext>
                </a:extLst>
              </p:cNvPr>
              <p:cNvSpPr/>
              <p:nvPr/>
            </p:nvSpPr>
            <p:spPr>
              <a:xfrm>
                <a:off x="0" y="0"/>
                <a:ext cx="2573167" cy="2573634"/>
              </a:xfrm>
              <a:custGeom>
                <a:avLst/>
                <a:gdLst/>
                <a:ahLst/>
                <a:cxnLst/>
                <a:rect l="l" t="t" r="r" b="b"/>
                <a:pathLst>
                  <a:path w="21600" h="21600" extrusionOk="0">
                    <a:moveTo>
                      <a:pt x="1309" y="21600"/>
                    </a:moveTo>
                    <a:lnTo>
                      <a:pt x="896" y="21533"/>
                    </a:lnTo>
                    <a:lnTo>
                      <a:pt x="537" y="21347"/>
                    </a:lnTo>
                    <a:lnTo>
                      <a:pt x="253" y="21063"/>
                    </a:lnTo>
                    <a:lnTo>
                      <a:pt x="67" y="20702"/>
                    </a:lnTo>
                    <a:lnTo>
                      <a:pt x="1" y="20291"/>
                    </a:lnTo>
                    <a:lnTo>
                      <a:pt x="0" y="1309"/>
                    </a:lnTo>
                    <a:lnTo>
                      <a:pt x="67" y="896"/>
                    </a:lnTo>
                    <a:lnTo>
                      <a:pt x="253" y="537"/>
                    </a:lnTo>
                    <a:lnTo>
                      <a:pt x="537" y="253"/>
                    </a:lnTo>
                    <a:lnTo>
                      <a:pt x="896" y="67"/>
                    </a:lnTo>
                    <a:lnTo>
                      <a:pt x="1309" y="0"/>
                    </a:lnTo>
                    <a:lnTo>
                      <a:pt x="20299" y="0"/>
                    </a:lnTo>
                    <a:lnTo>
                      <a:pt x="20557" y="25"/>
                    </a:lnTo>
                    <a:lnTo>
                      <a:pt x="20756" y="86"/>
                    </a:lnTo>
                    <a:lnTo>
                      <a:pt x="1314" y="86"/>
                    </a:lnTo>
                    <a:lnTo>
                      <a:pt x="838" y="183"/>
                    </a:lnTo>
                    <a:lnTo>
                      <a:pt x="449" y="445"/>
                    </a:lnTo>
                    <a:lnTo>
                      <a:pt x="187" y="834"/>
                    </a:lnTo>
                    <a:lnTo>
                      <a:pt x="91" y="1309"/>
                    </a:lnTo>
                    <a:lnTo>
                      <a:pt x="91" y="2372"/>
                    </a:lnTo>
                    <a:lnTo>
                      <a:pt x="21600" y="2372"/>
                    </a:lnTo>
                    <a:lnTo>
                      <a:pt x="21600" y="2462"/>
                    </a:lnTo>
                    <a:lnTo>
                      <a:pt x="86" y="2462"/>
                    </a:lnTo>
                    <a:lnTo>
                      <a:pt x="87" y="20291"/>
                    </a:lnTo>
                    <a:lnTo>
                      <a:pt x="183" y="20762"/>
                    </a:lnTo>
                    <a:lnTo>
                      <a:pt x="445" y="21151"/>
                    </a:lnTo>
                    <a:lnTo>
                      <a:pt x="834" y="21413"/>
                    </a:lnTo>
                    <a:lnTo>
                      <a:pt x="1309" y="21509"/>
                    </a:lnTo>
                    <a:lnTo>
                      <a:pt x="20766" y="21509"/>
                    </a:lnTo>
                    <a:lnTo>
                      <a:pt x="20650" y="21549"/>
                    </a:lnTo>
                    <a:lnTo>
                      <a:pt x="20533" y="21577"/>
                    </a:lnTo>
                    <a:lnTo>
                      <a:pt x="20414" y="21594"/>
                    </a:lnTo>
                    <a:lnTo>
                      <a:pt x="20291" y="21600"/>
                    </a:lnTo>
                    <a:lnTo>
                      <a:pt x="1309" y="21600"/>
                    </a:lnTo>
                    <a:close/>
                  </a:path>
                </a:pathLst>
              </a:custGeom>
              <a:solidFill>
                <a:srgbClr val="1B1364"/>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6" name="Google Shape;121;p20">
                <a:extLst>
                  <a:ext uri="{FF2B5EF4-FFF2-40B4-BE49-F238E27FC236}">
                    <a16:creationId xmlns:a16="http://schemas.microsoft.com/office/drawing/2014/main" id="{326DF32A-18EB-7377-AB16-E2BAAFEDA07B}"/>
                  </a:ext>
                </a:extLst>
              </p:cNvPr>
              <p:cNvSpPr/>
              <p:nvPr/>
            </p:nvSpPr>
            <p:spPr>
              <a:xfrm>
                <a:off x="1969260" y="10294"/>
                <a:ext cx="603907" cy="2552531"/>
              </a:xfrm>
              <a:custGeom>
                <a:avLst/>
                <a:gdLst/>
                <a:ahLst/>
                <a:cxnLst/>
                <a:rect l="l" t="t" r="r" b="b"/>
                <a:pathLst>
                  <a:path w="21600" h="21600" extrusionOk="0">
                    <a:moveTo>
                      <a:pt x="21600" y="2304"/>
                    </a:moveTo>
                    <a:lnTo>
                      <a:pt x="21269" y="2304"/>
                    </a:lnTo>
                    <a:lnTo>
                      <a:pt x="21269" y="1233"/>
                    </a:lnTo>
                    <a:lnTo>
                      <a:pt x="20858" y="753"/>
                    </a:lnTo>
                    <a:lnTo>
                      <a:pt x="19740" y="362"/>
                    </a:lnTo>
                    <a:lnTo>
                      <a:pt x="18083" y="97"/>
                    </a:lnTo>
                    <a:lnTo>
                      <a:pt x="16057" y="0"/>
                    </a:lnTo>
                    <a:lnTo>
                      <a:pt x="18005" y="0"/>
                    </a:lnTo>
                    <a:lnTo>
                      <a:pt x="19998" y="301"/>
                    </a:lnTo>
                    <a:lnTo>
                      <a:pt x="21199" y="727"/>
                    </a:lnTo>
                    <a:lnTo>
                      <a:pt x="21600" y="1233"/>
                    </a:lnTo>
                    <a:lnTo>
                      <a:pt x="21600" y="2304"/>
                    </a:lnTo>
                    <a:close/>
                    <a:moveTo>
                      <a:pt x="4346" y="1721"/>
                    </a:moveTo>
                    <a:lnTo>
                      <a:pt x="92" y="1721"/>
                    </a:lnTo>
                    <a:lnTo>
                      <a:pt x="0" y="1703"/>
                    </a:lnTo>
                    <a:lnTo>
                      <a:pt x="0" y="697"/>
                    </a:lnTo>
                    <a:lnTo>
                      <a:pt x="74" y="675"/>
                    </a:lnTo>
                    <a:lnTo>
                      <a:pt x="4291" y="675"/>
                    </a:lnTo>
                    <a:lnTo>
                      <a:pt x="4346" y="679"/>
                    </a:lnTo>
                    <a:lnTo>
                      <a:pt x="4383" y="693"/>
                    </a:lnTo>
                    <a:lnTo>
                      <a:pt x="4419" y="701"/>
                    </a:lnTo>
                    <a:lnTo>
                      <a:pt x="4419" y="767"/>
                    </a:lnTo>
                    <a:lnTo>
                      <a:pt x="387" y="767"/>
                    </a:lnTo>
                    <a:lnTo>
                      <a:pt x="387" y="1633"/>
                    </a:lnTo>
                    <a:lnTo>
                      <a:pt x="4419" y="1633"/>
                    </a:lnTo>
                    <a:lnTo>
                      <a:pt x="4419" y="1699"/>
                    </a:lnTo>
                    <a:lnTo>
                      <a:pt x="4346" y="1721"/>
                    </a:lnTo>
                    <a:close/>
                    <a:moveTo>
                      <a:pt x="10349" y="1721"/>
                    </a:moveTo>
                    <a:lnTo>
                      <a:pt x="6095" y="1721"/>
                    </a:lnTo>
                    <a:lnTo>
                      <a:pt x="6003" y="1703"/>
                    </a:lnTo>
                    <a:lnTo>
                      <a:pt x="6003" y="697"/>
                    </a:lnTo>
                    <a:lnTo>
                      <a:pt x="6077" y="675"/>
                    </a:lnTo>
                    <a:lnTo>
                      <a:pt x="10294" y="675"/>
                    </a:lnTo>
                    <a:lnTo>
                      <a:pt x="10349" y="679"/>
                    </a:lnTo>
                    <a:lnTo>
                      <a:pt x="10386" y="693"/>
                    </a:lnTo>
                    <a:lnTo>
                      <a:pt x="10423" y="701"/>
                    </a:lnTo>
                    <a:lnTo>
                      <a:pt x="10423" y="767"/>
                    </a:lnTo>
                    <a:lnTo>
                      <a:pt x="6390" y="767"/>
                    </a:lnTo>
                    <a:lnTo>
                      <a:pt x="6390" y="1633"/>
                    </a:lnTo>
                    <a:lnTo>
                      <a:pt x="10423" y="1633"/>
                    </a:lnTo>
                    <a:lnTo>
                      <a:pt x="10423" y="1699"/>
                    </a:lnTo>
                    <a:lnTo>
                      <a:pt x="10349" y="1721"/>
                    </a:lnTo>
                    <a:close/>
                    <a:moveTo>
                      <a:pt x="16334" y="1721"/>
                    </a:moveTo>
                    <a:lnTo>
                      <a:pt x="12080" y="1721"/>
                    </a:lnTo>
                    <a:lnTo>
                      <a:pt x="11988" y="1703"/>
                    </a:lnTo>
                    <a:lnTo>
                      <a:pt x="11988" y="697"/>
                    </a:lnTo>
                    <a:lnTo>
                      <a:pt x="12061" y="675"/>
                    </a:lnTo>
                    <a:lnTo>
                      <a:pt x="16278" y="675"/>
                    </a:lnTo>
                    <a:lnTo>
                      <a:pt x="16334" y="679"/>
                    </a:lnTo>
                    <a:lnTo>
                      <a:pt x="16370" y="693"/>
                    </a:lnTo>
                    <a:lnTo>
                      <a:pt x="16407" y="701"/>
                    </a:lnTo>
                    <a:lnTo>
                      <a:pt x="16407" y="767"/>
                    </a:lnTo>
                    <a:lnTo>
                      <a:pt x="12374" y="767"/>
                    </a:lnTo>
                    <a:lnTo>
                      <a:pt x="12374" y="1633"/>
                    </a:lnTo>
                    <a:lnTo>
                      <a:pt x="16407" y="1633"/>
                    </a:lnTo>
                    <a:lnTo>
                      <a:pt x="16407" y="1699"/>
                    </a:lnTo>
                    <a:lnTo>
                      <a:pt x="16334" y="1721"/>
                    </a:lnTo>
                    <a:close/>
                    <a:moveTo>
                      <a:pt x="4419" y="1633"/>
                    </a:moveTo>
                    <a:lnTo>
                      <a:pt x="4051" y="1633"/>
                    </a:lnTo>
                    <a:lnTo>
                      <a:pt x="4051" y="767"/>
                    </a:lnTo>
                    <a:lnTo>
                      <a:pt x="4419" y="767"/>
                    </a:lnTo>
                    <a:lnTo>
                      <a:pt x="4419" y="1633"/>
                    </a:lnTo>
                    <a:close/>
                    <a:moveTo>
                      <a:pt x="10423" y="1633"/>
                    </a:moveTo>
                    <a:lnTo>
                      <a:pt x="10054" y="1633"/>
                    </a:lnTo>
                    <a:lnTo>
                      <a:pt x="10054" y="767"/>
                    </a:lnTo>
                    <a:lnTo>
                      <a:pt x="10423" y="767"/>
                    </a:lnTo>
                    <a:lnTo>
                      <a:pt x="10423" y="1633"/>
                    </a:lnTo>
                    <a:close/>
                    <a:moveTo>
                      <a:pt x="16407" y="1633"/>
                    </a:moveTo>
                    <a:lnTo>
                      <a:pt x="16039" y="1633"/>
                    </a:lnTo>
                    <a:lnTo>
                      <a:pt x="16039" y="767"/>
                    </a:lnTo>
                    <a:lnTo>
                      <a:pt x="16407" y="767"/>
                    </a:lnTo>
                    <a:lnTo>
                      <a:pt x="16407" y="1633"/>
                    </a:lnTo>
                    <a:close/>
                    <a:moveTo>
                      <a:pt x="9428" y="1485"/>
                    </a:moveTo>
                    <a:lnTo>
                      <a:pt x="6997" y="1485"/>
                    </a:lnTo>
                    <a:lnTo>
                      <a:pt x="6905" y="1464"/>
                    </a:lnTo>
                    <a:lnTo>
                      <a:pt x="6905" y="941"/>
                    </a:lnTo>
                    <a:lnTo>
                      <a:pt x="6979" y="919"/>
                    </a:lnTo>
                    <a:lnTo>
                      <a:pt x="9410" y="919"/>
                    </a:lnTo>
                    <a:lnTo>
                      <a:pt x="9502" y="936"/>
                    </a:lnTo>
                    <a:lnTo>
                      <a:pt x="9502" y="1119"/>
                    </a:lnTo>
                    <a:lnTo>
                      <a:pt x="7292" y="1119"/>
                    </a:lnTo>
                    <a:lnTo>
                      <a:pt x="7292" y="1394"/>
                    </a:lnTo>
                    <a:lnTo>
                      <a:pt x="9502" y="1394"/>
                    </a:lnTo>
                    <a:lnTo>
                      <a:pt x="9502" y="1464"/>
                    </a:lnTo>
                    <a:lnTo>
                      <a:pt x="9428" y="1485"/>
                    </a:lnTo>
                    <a:close/>
                    <a:moveTo>
                      <a:pt x="13277" y="1490"/>
                    </a:moveTo>
                    <a:lnTo>
                      <a:pt x="13166" y="1490"/>
                    </a:lnTo>
                    <a:lnTo>
                      <a:pt x="13111" y="1485"/>
                    </a:lnTo>
                    <a:lnTo>
                      <a:pt x="13074" y="1481"/>
                    </a:lnTo>
                    <a:lnTo>
                      <a:pt x="13001" y="1459"/>
                    </a:lnTo>
                    <a:lnTo>
                      <a:pt x="13001" y="1433"/>
                    </a:lnTo>
                    <a:lnTo>
                      <a:pt x="13056" y="1416"/>
                    </a:lnTo>
                    <a:lnTo>
                      <a:pt x="13940" y="1207"/>
                    </a:lnTo>
                    <a:lnTo>
                      <a:pt x="12982" y="980"/>
                    </a:lnTo>
                    <a:lnTo>
                      <a:pt x="12982" y="950"/>
                    </a:lnTo>
                    <a:lnTo>
                      <a:pt x="13093" y="923"/>
                    </a:lnTo>
                    <a:lnTo>
                      <a:pt x="13129" y="919"/>
                    </a:lnTo>
                    <a:lnTo>
                      <a:pt x="13240" y="919"/>
                    </a:lnTo>
                    <a:lnTo>
                      <a:pt x="13295" y="923"/>
                    </a:lnTo>
                    <a:lnTo>
                      <a:pt x="13314" y="932"/>
                    </a:lnTo>
                    <a:lnTo>
                      <a:pt x="14197" y="1141"/>
                    </a:lnTo>
                    <a:lnTo>
                      <a:pt x="14731" y="1141"/>
                    </a:lnTo>
                    <a:lnTo>
                      <a:pt x="14455" y="1207"/>
                    </a:lnTo>
                    <a:lnTo>
                      <a:pt x="14713" y="1268"/>
                    </a:lnTo>
                    <a:lnTo>
                      <a:pt x="14216" y="1268"/>
                    </a:lnTo>
                    <a:lnTo>
                      <a:pt x="13277" y="1490"/>
                    </a:lnTo>
                    <a:close/>
                    <a:moveTo>
                      <a:pt x="14731" y="1141"/>
                    </a:moveTo>
                    <a:lnTo>
                      <a:pt x="14197" y="1141"/>
                    </a:lnTo>
                    <a:lnTo>
                      <a:pt x="15118" y="923"/>
                    </a:lnTo>
                    <a:lnTo>
                      <a:pt x="15155" y="919"/>
                    </a:lnTo>
                    <a:lnTo>
                      <a:pt x="15265" y="919"/>
                    </a:lnTo>
                    <a:lnTo>
                      <a:pt x="15321" y="923"/>
                    </a:lnTo>
                    <a:lnTo>
                      <a:pt x="15339" y="932"/>
                    </a:lnTo>
                    <a:lnTo>
                      <a:pt x="15413" y="950"/>
                    </a:lnTo>
                    <a:lnTo>
                      <a:pt x="15413" y="980"/>
                    </a:lnTo>
                    <a:lnTo>
                      <a:pt x="14731" y="1141"/>
                    </a:lnTo>
                    <a:close/>
                    <a:moveTo>
                      <a:pt x="9502" y="1394"/>
                    </a:moveTo>
                    <a:lnTo>
                      <a:pt x="9152" y="1394"/>
                    </a:lnTo>
                    <a:lnTo>
                      <a:pt x="9152" y="1119"/>
                    </a:lnTo>
                    <a:lnTo>
                      <a:pt x="9502" y="1119"/>
                    </a:lnTo>
                    <a:lnTo>
                      <a:pt x="9502" y="1394"/>
                    </a:lnTo>
                    <a:close/>
                    <a:moveTo>
                      <a:pt x="15321" y="1485"/>
                    </a:moveTo>
                    <a:lnTo>
                      <a:pt x="15192" y="1485"/>
                    </a:lnTo>
                    <a:lnTo>
                      <a:pt x="15137" y="1481"/>
                    </a:lnTo>
                    <a:lnTo>
                      <a:pt x="15100" y="1477"/>
                    </a:lnTo>
                    <a:lnTo>
                      <a:pt x="14216" y="1268"/>
                    </a:lnTo>
                    <a:lnTo>
                      <a:pt x="14713" y="1268"/>
                    </a:lnTo>
                    <a:lnTo>
                      <a:pt x="15413" y="1433"/>
                    </a:lnTo>
                    <a:lnTo>
                      <a:pt x="15413" y="1464"/>
                    </a:lnTo>
                    <a:lnTo>
                      <a:pt x="15321" y="1485"/>
                    </a:lnTo>
                    <a:close/>
                    <a:moveTo>
                      <a:pt x="3536" y="1481"/>
                    </a:moveTo>
                    <a:lnTo>
                      <a:pt x="847" y="1481"/>
                    </a:lnTo>
                    <a:lnTo>
                      <a:pt x="773" y="1464"/>
                    </a:lnTo>
                    <a:lnTo>
                      <a:pt x="773" y="1411"/>
                    </a:lnTo>
                    <a:lnTo>
                      <a:pt x="865" y="1394"/>
                    </a:lnTo>
                    <a:lnTo>
                      <a:pt x="3554" y="1394"/>
                    </a:lnTo>
                    <a:lnTo>
                      <a:pt x="3628" y="1416"/>
                    </a:lnTo>
                    <a:lnTo>
                      <a:pt x="3628" y="1459"/>
                    </a:lnTo>
                    <a:lnTo>
                      <a:pt x="3536" y="1481"/>
                    </a:lnTo>
                    <a:close/>
                    <a:moveTo>
                      <a:pt x="18046" y="21600"/>
                    </a:moveTo>
                    <a:lnTo>
                      <a:pt x="16039" y="21600"/>
                    </a:lnTo>
                    <a:lnTo>
                      <a:pt x="16537" y="21595"/>
                    </a:lnTo>
                    <a:lnTo>
                      <a:pt x="17013" y="21580"/>
                    </a:lnTo>
                    <a:lnTo>
                      <a:pt x="19267" y="21335"/>
                    </a:lnTo>
                    <a:lnTo>
                      <a:pt x="20999" y="20744"/>
                    </a:lnTo>
                    <a:lnTo>
                      <a:pt x="21250" y="20380"/>
                    </a:lnTo>
                    <a:lnTo>
                      <a:pt x="21232" y="20372"/>
                    </a:lnTo>
                    <a:lnTo>
                      <a:pt x="21232" y="2396"/>
                    </a:lnTo>
                    <a:lnTo>
                      <a:pt x="21600" y="2396"/>
                    </a:lnTo>
                    <a:lnTo>
                      <a:pt x="21597" y="20372"/>
                    </a:lnTo>
                    <a:lnTo>
                      <a:pt x="21343" y="20762"/>
                    </a:lnTo>
                    <a:lnTo>
                      <a:pt x="20617" y="21114"/>
                    </a:lnTo>
                    <a:lnTo>
                      <a:pt x="19495" y="21401"/>
                    </a:lnTo>
                    <a:lnTo>
                      <a:pt x="18046"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42" name="TextBox 41">
            <a:extLst>
              <a:ext uri="{FF2B5EF4-FFF2-40B4-BE49-F238E27FC236}">
                <a16:creationId xmlns:a16="http://schemas.microsoft.com/office/drawing/2014/main" id="{347295E5-254A-35D0-C24C-AF893941ACB9}"/>
              </a:ext>
            </a:extLst>
          </p:cNvPr>
          <p:cNvSpPr txBox="1"/>
          <p:nvPr/>
        </p:nvSpPr>
        <p:spPr>
          <a:xfrm>
            <a:off x="16606323" y="5851943"/>
            <a:ext cx="1739579" cy="400110"/>
          </a:xfrm>
          <a:prstGeom prst="rect">
            <a:avLst/>
          </a:prstGeom>
          <a:noFill/>
        </p:spPr>
        <p:txBody>
          <a:bodyPr wrap="none" rtlCol="0">
            <a:spAutoFit/>
          </a:bodyPr>
          <a:lstStyle/>
          <a:p>
            <a:r>
              <a:rPr lang="en-IN" sz="2000" dirty="0">
                <a:solidFill>
                  <a:schemeClr val="bg1"/>
                </a:solidFill>
              </a:rPr>
              <a:t>Nilesh Mishra</a:t>
            </a:r>
          </a:p>
        </p:txBody>
      </p:sp>
      <p:pic>
        <p:nvPicPr>
          <p:cNvPr id="44" name="Picture 43">
            <a:extLst>
              <a:ext uri="{FF2B5EF4-FFF2-40B4-BE49-F238E27FC236}">
                <a16:creationId xmlns:a16="http://schemas.microsoft.com/office/drawing/2014/main" id="{C217EFA6-8C64-4D42-69A5-A83850AF7540}"/>
              </a:ext>
            </a:extLst>
          </p:cNvPr>
          <p:cNvPicPr>
            <a:picLocks noChangeAspect="1"/>
          </p:cNvPicPr>
          <p:nvPr/>
        </p:nvPicPr>
        <p:blipFill>
          <a:blip r:embed="rId8"/>
          <a:stretch>
            <a:fillRect/>
          </a:stretch>
        </p:blipFill>
        <p:spPr>
          <a:xfrm>
            <a:off x="10968713" y="3215773"/>
            <a:ext cx="2395349" cy="2417150"/>
          </a:xfrm>
          <a:prstGeom prst="rect">
            <a:avLst/>
          </a:prstGeom>
        </p:spPr>
      </p:pic>
      <p:grpSp>
        <p:nvGrpSpPr>
          <p:cNvPr id="45" name="Google Shape;110;p20">
            <a:extLst>
              <a:ext uri="{FF2B5EF4-FFF2-40B4-BE49-F238E27FC236}">
                <a16:creationId xmlns:a16="http://schemas.microsoft.com/office/drawing/2014/main" id="{49502926-E49F-AAC1-D63C-23E3344749ED}"/>
              </a:ext>
            </a:extLst>
          </p:cNvPr>
          <p:cNvGrpSpPr/>
          <p:nvPr/>
        </p:nvGrpSpPr>
        <p:grpSpPr>
          <a:xfrm>
            <a:off x="10962978" y="3080388"/>
            <a:ext cx="2401344" cy="3421137"/>
            <a:chOff x="0" y="-1"/>
            <a:chExt cx="2579608" cy="3421135"/>
          </a:xfrm>
        </p:grpSpPr>
        <p:sp>
          <p:nvSpPr>
            <p:cNvPr id="46" name="Google Shape;111;p20">
              <a:extLst>
                <a:ext uri="{FF2B5EF4-FFF2-40B4-BE49-F238E27FC236}">
                  <a16:creationId xmlns:a16="http://schemas.microsoft.com/office/drawing/2014/main" id="{E0456C29-EA89-3B4B-947F-134AC4577B7B}"/>
                </a:ext>
              </a:extLst>
            </p:cNvPr>
            <p:cNvSpPr/>
            <p:nvPr/>
          </p:nvSpPr>
          <p:spPr>
            <a:xfrm>
              <a:off x="153" y="2463580"/>
              <a:ext cx="2579455" cy="957554"/>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7" name="Google Shape;112;p20">
              <a:extLst>
                <a:ext uri="{FF2B5EF4-FFF2-40B4-BE49-F238E27FC236}">
                  <a16:creationId xmlns:a16="http://schemas.microsoft.com/office/drawing/2014/main" id="{41AA1D9F-FFFE-63CF-E798-1AC60A086D52}"/>
                </a:ext>
              </a:extLst>
            </p:cNvPr>
            <p:cNvGrpSpPr/>
            <p:nvPr/>
          </p:nvGrpSpPr>
          <p:grpSpPr>
            <a:xfrm>
              <a:off x="5147" y="5147"/>
              <a:ext cx="2563903" cy="283102"/>
              <a:chOff x="-1" y="0"/>
              <a:chExt cx="2563901" cy="283101"/>
            </a:xfrm>
          </p:grpSpPr>
          <p:sp>
            <p:nvSpPr>
              <p:cNvPr id="55" name="Google Shape;113;p20">
                <a:extLst>
                  <a:ext uri="{FF2B5EF4-FFF2-40B4-BE49-F238E27FC236}">
                    <a16:creationId xmlns:a16="http://schemas.microsoft.com/office/drawing/2014/main" id="{7A8BAD4A-C1E7-3C3F-2EF9-12969FF53DAC}"/>
                  </a:ext>
                </a:extLst>
              </p:cNvPr>
              <p:cNvSpPr/>
              <p:nvPr/>
            </p:nvSpPr>
            <p:spPr>
              <a:xfrm>
                <a:off x="-1" y="0"/>
                <a:ext cx="2563901" cy="283101"/>
              </a:xfrm>
              <a:custGeom>
                <a:avLst/>
                <a:gdLst/>
                <a:ahLst/>
                <a:cxnLst/>
                <a:rect l="l" t="t" r="r" b="b"/>
                <a:pathLst>
                  <a:path w="21600" h="21600" extrusionOk="0">
                    <a:moveTo>
                      <a:pt x="17961" y="21600"/>
                    </a:moveTo>
                    <a:lnTo>
                      <a:pt x="0" y="21600"/>
                    </a:lnTo>
                    <a:lnTo>
                      <a:pt x="0" y="11428"/>
                    </a:lnTo>
                    <a:lnTo>
                      <a:pt x="99" y="6975"/>
                    </a:lnTo>
                    <a:lnTo>
                      <a:pt x="369" y="3343"/>
                    </a:lnTo>
                    <a:lnTo>
                      <a:pt x="770" y="896"/>
                    </a:lnTo>
                    <a:lnTo>
                      <a:pt x="1262" y="0"/>
                    </a:lnTo>
                    <a:lnTo>
                      <a:pt x="20329" y="0"/>
                    </a:lnTo>
                    <a:lnTo>
                      <a:pt x="20824" y="903"/>
                    </a:lnTo>
                    <a:lnTo>
                      <a:pt x="21228" y="3368"/>
                    </a:lnTo>
                    <a:lnTo>
                      <a:pt x="21500" y="7025"/>
                    </a:lnTo>
                    <a:lnTo>
                      <a:pt x="21600" y="11507"/>
                    </a:lnTo>
                    <a:lnTo>
                      <a:pt x="17961" y="21600"/>
                    </a:lnTo>
                    <a:close/>
                  </a:path>
                </a:pathLst>
              </a:cu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6" name="Google Shape;114;p20">
                <a:extLst>
                  <a:ext uri="{FF2B5EF4-FFF2-40B4-BE49-F238E27FC236}">
                    <a16:creationId xmlns:a16="http://schemas.microsoft.com/office/drawing/2014/main" id="{600693A8-9EC6-69B1-4EEA-3338F0FFAB09}"/>
                  </a:ext>
                </a:extLst>
              </p:cNvPr>
              <p:cNvSpPr/>
              <p:nvPr/>
            </p:nvSpPr>
            <p:spPr>
              <a:xfrm>
                <a:off x="2131949" y="150815"/>
                <a:ext cx="431951" cy="132286"/>
              </a:xfrm>
              <a:custGeom>
                <a:avLst/>
                <a:gdLst/>
                <a:ahLst/>
                <a:cxnLst/>
                <a:rect l="l" t="t" r="r" b="b"/>
                <a:pathLst>
                  <a:path w="21600" h="21600" extrusionOk="0">
                    <a:moveTo>
                      <a:pt x="21600" y="21600"/>
                    </a:moveTo>
                    <a:lnTo>
                      <a:pt x="0" y="21600"/>
                    </a:lnTo>
                    <a:lnTo>
                      <a:pt x="21600" y="0"/>
                    </a:lnTo>
                    <a:lnTo>
                      <a:pt x="21600"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48" name="Google Shape;115;p20">
              <a:extLst>
                <a:ext uri="{FF2B5EF4-FFF2-40B4-BE49-F238E27FC236}">
                  <a16:creationId xmlns:a16="http://schemas.microsoft.com/office/drawing/2014/main" id="{47FAC3F6-F30B-CC79-AC38-E16B0320131A}"/>
                </a:ext>
              </a:extLst>
            </p:cNvPr>
            <p:cNvGrpSpPr/>
            <p:nvPr/>
          </p:nvGrpSpPr>
          <p:grpSpPr>
            <a:xfrm>
              <a:off x="1974398" y="95745"/>
              <a:ext cx="448438" cy="113241"/>
              <a:chOff x="0" y="0"/>
              <a:chExt cx="448437" cy="113239"/>
            </a:xfrm>
          </p:grpSpPr>
          <p:sp>
            <p:nvSpPr>
              <p:cNvPr id="52" name="Google Shape;116;p20">
                <a:extLst>
                  <a:ext uri="{FF2B5EF4-FFF2-40B4-BE49-F238E27FC236}">
                    <a16:creationId xmlns:a16="http://schemas.microsoft.com/office/drawing/2014/main" id="{66ABBB75-F0DE-A628-2EA1-FD37B4F1DA3E}"/>
                  </a:ext>
                </a:extLst>
              </p:cNvPr>
              <p:cNvSpPr/>
              <p:nvPr/>
            </p:nvSpPr>
            <p:spPr>
              <a:xfrm>
                <a:off x="0"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 name="Google Shape;117;p20">
                <a:extLst>
                  <a:ext uri="{FF2B5EF4-FFF2-40B4-BE49-F238E27FC236}">
                    <a16:creationId xmlns:a16="http://schemas.microsoft.com/office/drawing/2014/main" id="{C1CFD1A1-36E9-9285-3335-E52FBCC54143}"/>
                  </a:ext>
                </a:extLst>
              </p:cNvPr>
              <p:cNvSpPr/>
              <p:nvPr/>
            </p:nvSpPr>
            <p:spPr>
              <a:xfrm>
                <a:off x="167328"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 name="Google Shape;118;p20">
                <a:extLst>
                  <a:ext uri="{FF2B5EF4-FFF2-40B4-BE49-F238E27FC236}">
                    <a16:creationId xmlns:a16="http://schemas.microsoft.com/office/drawing/2014/main" id="{CFDD3C84-2EDF-499F-68F5-4E296380508C}"/>
                  </a:ext>
                </a:extLst>
              </p:cNvPr>
              <p:cNvSpPr/>
              <p:nvPr/>
            </p:nvSpPr>
            <p:spPr>
              <a:xfrm>
                <a:off x="335166" y="0"/>
                <a:ext cx="113271"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49" name="Google Shape;119;p20">
              <a:extLst>
                <a:ext uri="{FF2B5EF4-FFF2-40B4-BE49-F238E27FC236}">
                  <a16:creationId xmlns:a16="http://schemas.microsoft.com/office/drawing/2014/main" id="{833669DC-F1F5-9CCD-746A-8DD59D662CEE}"/>
                </a:ext>
              </a:extLst>
            </p:cNvPr>
            <p:cNvGrpSpPr/>
            <p:nvPr/>
          </p:nvGrpSpPr>
          <p:grpSpPr>
            <a:xfrm>
              <a:off x="0" y="-1"/>
              <a:ext cx="2573168" cy="2573636"/>
              <a:chOff x="0" y="0"/>
              <a:chExt cx="2573167" cy="2573634"/>
            </a:xfrm>
          </p:grpSpPr>
          <p:sp>
            <p:nvSpPr>
              <p:cNvPr id="50" name="Google Shape;120;p20">
                <a:extLst>
                  <a:ext uri="{FF2B5EF4-FFF2-40B4-BE49-F238E27FC236}">
                    <a16:creationId xmlns:a16="http://schemas.microsoft.com/office/drawing/2014/main" id="{CF89C859-76FA-BDD1-2E6D-78CF27121B5D}"/>
                  </a:ext>
                </a:extLst>
              </p:cNvPr>
              <p:cNvSpPr/>
              <p:nvPr/>
            </p:nvSpPr>
            <p:spPr>
              <a:xfrm>
                <a:off x="0" y="0"/>
                <a:ext cx="2573167" cy="2573634"/>
              </a:xfrm>
              <a:custGeom>
                <a:avLst/>
                <a:gdLst/>
                <a:ahLst/>
                <a:cxnLst/>
                <a:rect l="l" t="t" r="r" b="b"/>
                <a:pathLst>
                  <a:path w="21600" h="21600" extrusionOk="0">
                    <a:moveTo>
                      <a:pt x="1309" y="21600"/>
                    </a:moveTo>
                    <a:lnTo>
                      <a:pt x="896" y="21533"/>
                    </a:lnTo>
                    <a:lnTo>
                      <a:pt x="537" y="21347"/>
                    </a:lnTo>
                    <a:lnTo>
                      <a:pt x="253" y="21063"/>
                    </a:lnTo>
                    <a:lnTo>
                      <a:pt x="67" y="20702"/>
                    </a:lnTo>
                    <a:lnTo>
                      <a:pt x="1" y="20291"/>
                    </a:lnTo>
                    <a:lnTo>
                      <a:pt x="0" y="1309"/>
                    </a:lnTo>
                    <a:lnTo>
                      <a:pt x="67" y="896"/>
                    </a:lnTo>
                    <a:lnTo>
                      <a:pt x="253" y="537"/>
                    </a:lnTo>
                    <a:lnTo>
                      <a:pt x="537" y="253"/>
                    </a:lnTo>
                    <a:lnTo>
                      <a:pt x="896" y="67"/>
                    </a:lnTo>
                    <a:lnTo>
                      <a:pt x="1309" y="0"/>
                    </a:lnTo>
                    <a:lnTo>
                      <a:pt x="20299" y="0"/>
                    </a:lnTo>
                    <a:lnTo>
                      <a:pt x="20557" y="25"/>
                    </a:lnTo>
                    <a:lnTo>
                      <a:pt x="20756" y="86"/>
                    </a:lnTo>
                    <a:lnTo>
                      <a:pt x="1314" y="86"/>
                    </a:lnTo>
                    <a:lnTo>
                      <a:pt x="838" y="183"/>
                    </a:lnTo>
                    <a:lnTo>
                      <a:pt x="449" y="445"/>
                    </a:lnTo>
                    <a:lnTo>
                      <a:pt x="187" y="834"/>
                    </a:lnTo>
                    <a:lnTo>
                      <a:pt x="91" y="1309"/>
                    </a:lnTo>
                    <a:lnTo>
                      <a:pt x="91" y="2372"/>
                    </a:lnTo>
                    <a:lnTo>
                      <a:pt x="21600" y="2372"/>
                    </a:lnTo>
                    <a:lnTo>
                      <a:pt x="21600" y="2462"/>
                    </a:lnTo>
                    <a:lnTo>
                      <a:pt x="86" y="2462"/>
                    </a:lnTo>
                    <a:lnTo>
                      <a:pt x="87" y="20291"/>
                    </a:lnTo>
                    <a:lnTo>
                      <a:pt x="183" y="20762"/>
                    </a:lnTo>
                    <a:lnTo>
                      <a:pt x="445" y="21151"/>
                    </a:lnTo>
                    <a:lnTo>
                      <a:pt x="834" y="21413"/>
                    </a:lnTo>
                    <a:lnTo>
                      <a:pt x="1309" y="21509"/>
                    </a:lnTo>
                    <a:lnTo>
                      <a:pt x="20766" y="21509"/>
                    </a:lnTo>
                    <a:lnTo>
                      <a:pt x="20650" y="21549"/>
                    </a:lnTo>
                    <a:lnTo>
                      <a:pt x="20533" y="21577"/>
                    </a:lnTo>
                    <a:lnTo>
                      <a:pt x="20414" y="21594"/>
                    </a:lnTo>
                    <a:lnTo>
                      <a:pt x="20291" y="21600"/>
                    </a:lnTo>
                    <a:lnTo>
                      <a:pt x="1309" y="21600"/>
                    </a:lnTo>
                    <a:close/>
                  </a:path>
                </a:pathLst>
              </a:custGeom>
              <a:solidFill>
                <a:srgbClr val="1B1364"/>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 name="Google Shape;121;p20">
                <a:extLst>
                  <a:ext uri="{FF2B5EF4-FFF2-40B4-BE49-F238E27FC236}">
                    <a16:creationId xmlns:a16="http://schemas.microsoft.com/office/drawing/2014/main" id="{FB794094-5A8C-FC66-8F6C-2FC5C59B64A6}"/>
                  </a:ext>
                </a:extLst>
              </p:cNvPr>
              <p:cNvSpPr/>
              <p:nvPr/>
            </p:nvSpPr>
            <p:spPr>
              <a:xfrm>
                <a:off x="1969260" y="10294"/>
                <a:ext cx="603907" cy="2552531"/>
              </a:xfrm>
              <a:custGeom>
                <a:avLst/>
                <a:gdLst/>
                <a:ahLst/>
                <a:cxnLst/>
                <a:rect l="l" t="t" r="r" b="b"/>
                <a:pathLst>
                  <a:path w="21600" h="21600" extrusionOk="0">
                    <a:moveTo>
                      <a:pt x="21600" y="2304"/>
                    </a:moveTo>
                    <a:lnTo>
                      <a:pt x="21269" y="2304"/>
                    </a:lnTo>
                    <a:lnTo>
                      <a:pt x="21269" y="1233"/>
                    </a:lnTo>
                    <a:lnTo>
                      <a:pt x="20858" y="753"/>
                    </a:lnTo>
                    <a:lnTo>
                      <a:pt x="19740" y="362"/>
                    </a:lnTo>
                    <a:lnTo>
                      <a:pt x="18083" y="97"/>
                    </a:lnTo>
                    <a:lnTo>
                      <a:pt x="16057" y="0"/>
                    </a:lnTo>
                    <a:lnTo>
                      <a:pt x="18005" y="0"/>
                    </a:lnTo>
                    <a:lnTo>
                      <a:pt x="19998" y="301"/>
                    </a:lnTo>
                    <a:lnTo>
                      <a:pt x="21199" y="727"/>
                    </a:lnTo>
                    <a:lnTo>
                      <a:pt x="21600" y="1233"/>
                    </a:lnTo>
                    <a:lnTo>
                      <a:pt x="21600" y="2304"/>
                    </a:lnTo>
                    <a:close/>
                    <a:moveTo>
                      <a:pt x="4346" y="1721"/>
                    </a:moveTo>
                    <a:lnTo>
                      <a:pt x="92" y="1721"/>
                    </a:lnTo>
                    <a:lnTo>
                      <a:pt x="0" y="1703"/>
                    </a:lnTo>
                    <a:lnTo>
                      <a:pt x="0" y="697"/>
                    </a:lnTo>
                    <a:lnTo>
                      <a:pt x="74" y="675"/>
                    </a:lnTo>
                    <a:lnTo>
                      <a:pt x="4291" y="675"/>
                    </a:lnTo>
                    <a:lnTo>
                      <a:pt x="4346" y="679"/>
                    </a:lnTo>
                    <a:lnTo>
                      <a:pt x="4383" y="693"/>
                    </a:lnTo>
                    <a:lnTo>
                      <a:pt x="4419" y="701"/>
                    </a:lnTo>
                    <a:lnTo>
                      <a:pt x="4419" y="767"/>
                    </a:lnTo>
                    <a:lnTo>
                      <a:pt x="387" y="767"/>
                    </a:lnTo>
                    <a:lnTo>
                      <a:pt x="387" y="1633"/>
                    </a:lnTo>
                    <a:lnTo>
                      <a:pt x="4419" y="1633"/>
                    </a:lnTo>
                    <a:lnTo>
                      <a:pt x="4419" y="1699"/>
                    </a:lnTo>
                    <a:lnTo>
                      <a:pt x="4346" y="1721"/>
                    </a:lnTo>
                    <a:close/>
                    <a:moveTo>
                      <a:pt x="10349" y="1721"/>
                    </a:moveTo>
                    <a:lnTo>
                      <a:pt x="6095" y="1721"/>
                    </a:lnTo>
                    <a:lnTo>
                      <a:pt x="6003" y="1703"/>
                    </a:lnTo>
                    <a:lnTo>
                      <a:pt x="6003" y="697"/>
                    </a:lnTo>
                    <a:lnTo>
                      <a:pt x="6077" y="675"/>
                    </a:lnTo>
                    <a:lnTo>
                      <a:pt x="10294" y="675"/>
                    </a:lnTo>
                    <a:lnTo>
                      <a:pt x="10349" y="679"/>
                    </a:lnTo>
                    <a:lnTo>
                      <a:pt x="10386" y="693"/>
                    </a:lnTo>
                    <a:lnTo>
                      <a:pt x="10423" y="701"/>
                    </a:lnTo>
                    <a:lnTo>
                      <a:pt x="10423" y="767"/>
                    </a:lnTo>
                    <a:lnTo>
                      <a:pt x="6390" y="767"/>
                    </a:lnTo>
                    <a:lnTo>
                      <a:pt x="6390" y="1633"/>
                    </a:lnTo>
                    <a:lnTo>
                      <a:pt x="10423" y="1633"/>
                    </a:lnTo>
                    <a:lnTo>
                      <a:pt x="10423" y="1699"/>
                    </a:lnTo>
                    <a:lnTo>
                      <a:pt x="10349" y="1721"/>
                    </a:lnTo>
                    <a:close/>
                    <a:moveTo>
                      <a:pt x="16334" y="1721"/>
                    </a:moveTo>
                    <a:lnTo>
                      <a:pt x="12080" y="1721"/>
                    </a:lnTo>
                    <a:lnTo>
                      <a:pt x="11988" y="1703"/>
                    </a:lnTo>
                    <a:lnTo>
                      <a:pt x="11988" y="697"/>
                    </a:lnTo>
                    <a:lnTo>
                      <a:pt x="12061" y="675"/>
                    </a:lnTo>
                    <a:lnTo>
                      <a:pt x="16278" y="675"/>
                    </a:lnTo>
                    <a:lnTo>
                      <a:pt x="16334" y="679"/>
                    </a:lnTo>
                    <a:lnTo>
                      <a:pt x="16370" y="693"/>
                    </a:lnTo>
                    <a:lnTo>
                      <a:pt x="16407" y="701"/>
                    </a:lnTo>
                    <a:lnTo>
                      <a:pt x="16407" y="767"/>
                    </a:lnTo>
                    <a:lnTo>
                      <a:pt x="12374" y="767"/>
                    </a:lnTo>
                    <a:lnTo>
                      <a:pt x="12374" y="1633"/>
                    </a:lnTo>
                    <a:lnTo>
                      <a:pt x="16407" y="1633"/>
                    </a:lnTo>
                    <a:lnTo>
                      <a:pt x="16407" y="1699"/>
                    </a:lnTo>
                    <a:lnTo>
                      <a:pt x="16334" y="1721"/>
                    </a:lnTo>
                    <a:close/>
                    <a:moveTo>
                      <a:pt x="4419" y="1633"/>
                    </a:moveTo>
                    <a:lnTo>
                      <a:pt x="4051" y="1633"/>
                    </a:lnTo>
                    <a:lnTo>
                      <a:pt x="4051" y="767"/>
                    </a:lnTo>
                    <a:lnTo>
                      <a:pt x="4419" y="767"/>
                    </a:lnTo>
                    <a:lnTo>
                      <a:pt x="4419" y="1633"/>
                    </a:lnTo>
                    <a:close/>
                    <a:moveTo>
                      <a:pt x="10423" y="1633"/>
                    </a:moveTo>
                    <a:lnTo>
                      <a:pt x="10054" y="1633"/>
                    </a:lnTo>
                    <a:lnTo>
                      <a:pt x="10054" y="767"/>
                    </a:lnTo>
                    <a:lnTo>
                      <a:pt x="10423" y="767"/>
                    </a:lnTo>
                    <a:lnTo>
                      <a:pt x="10423" y="1633"/>
                    </a:lnTo>
                    <a:close/>
                    <a:moveTo>
                      <a:pt x="16407" y="1633"/>
                    </a:moveTo>
                    <a:lnTo>
                      <a:pt x="16039" y="1633"/>
                    </a:lnTo>
                    <a:lnTo>
                      <a:pt x="16039" y="767"/>
                    </a:lnTo>
                    <a:lnTo>
                      <a:pt x="16407" y="767"/>
                    </a:lnTo>
                    <a:lnTo>
                      <a:pt x="16407" y="1633"/>
                    </a:lnTo>
                    <a:close/>
                    <a:moveTo>
                      <a:pt x="9428" y="1485"/>
                    </a:moveTo>
                    <a:lnTo>
                      <a:pt x="6997" y="1485"/>
                    </a:lnTo>
                    <a:lnTo>
                      <a:pt x="6905" y="1464"/>
                    </a:lnTo>
                    <a:lnTo>
                      <a:pt x="6905" y="941"/>
                    </a:lnTo>
                    <a:lnTo>
                      <a:pt x="6979" y="919"/>
                    </a:lnTo>
                    <a:lnTo>
                      <a:pt x="9410" y="919"/>
                    </a:lnTo>
                    <a:lnTo>
                      <a:pt x="9502" y="936"/>
                    </a:lnTo>
                    <a:lnTo>
                      <a:pt x="9502" y="1119"/>
                    </a:lnTo>
                    <a:lnTo>
                      <a:pt x="7292" y="1119"/>
                    </a:lnTo>
                    <a:lnTo>
                      <a:pt x="7292" y="1394"/>
                    </a:lnTo>
                    <a:lnTo>
                      <a:pt x="9502" y="1394"/>
                    </a:lnTo>
                    <a:lnTo>
                      <a:pt x="9502" y="1464"/>
                    </a:lnTo>
                    <a:lnTo>
                      <a:pt x="9428" y="1485"/>
                    </a:lnTo>
                    <a:close/>
                    <a:moveTo>
                      <a:pt x="13277" y="1490"/>
                    </a:moveTo>
                    <a:lnTo>
                      <a:pt x="13166" y="1490"/>
                    </a:lnTo>
                    <a:lnTo>
                      <a:pt x="13111" y="1485"/>
                    </a:lnTo>
                    <a:lnTo>
                      <a:pt x="13074" y="1481"/>
                    </a:lnTo>
                    <a:lnTo>
                      <a:pt x="13001" y="1459"/>
                    </a:lnTo>
                    <a:lnTo>
                      <a:pt x="13001" y="1433"/>
                    </a:lnTo>
                    <a:lnTo>
                      <a:pt x="13056" y="1416"/>
                    </a:lnTo>
                    <a:lnTo>
                      <a:pt x="13940" y="1207"/>
                    </a:lnTo>
                    <a:lnTo>
                      <a:pt x="12982" y="980"/>
                    </a:lnTo>
                    <a:lnTo>
                      <a:pt x="12982" y="950"/>
                    </a:lnTo>
                    <a:lnTo>
                      <a:pt x="13093" y="923"/>
                    </a:lnTo>
                    <a:lnTo>
                      <a:pt x="13129" y="919"/>
                    </a:lnTo>
                    <a:lnTo>
                      <a:pt x="13240" y="919"/>
                    </a:lnTo>
                    <a:lnTo>
                      <a:pt x="13295" y="923"/>
                    </a:lnTo>
                    <a:lnTo>
                      <a:pt x="13314" y="932"/>
                    </a:lnTo>
                    <a:lnTo>
                      <a:pt x="14197" y="1141"/>
                    </a:lnTo>
                    <a:lnTo>
                      <a:pt x="14731" y="1141"/>
                    </a:lnTo>
                    <a:lnTo>
                      <a:pt x="14455" y="1207"/>
                    </a:lnTo>
                    <a:lnTo>
                      <a:pt x="14713" y="1268"/>
                    </a:lnTo>
                    <a:lnTo>
                      <a:pt x="14216" y="1268"/>
                    </a:lnTo>
                    <a:lnTo>
                      <a:pt x="13277" y="1490"/>
                    </a:lnTo>
                    <a:close/>
                    <a:moveTo>
                      <a:pt x="14731" y="1141"/>
                    </a:moveTo>
                    <a:lnTo>
                      <a:pt x="14197" y="1141"/>
                    </a:lnTo>
                    <a:lnTo>
                      <a:pt x="15118" y="923"/>
                    </a:lnTo>
                    <a:lnTo>
                      <a:pt x="15155" y="919"/>
                    </a:lnTo>
                    <a:lnTo>
                      <a:pt x="15265" y="919"/>
                    </a:lnTo>
                    <a:lnTo>
                      <a:pt x="15321" y="923"/>
                    </a:lnTo>
                    <a:lnTo>
                      <a:pt x="15339" y="932"/>
                    </a:lnTo>
                    <a:lnTo>
                      <a:pt x="15413" y="950"/>
                    </a:lnTo>
                    <a:lnTo>
                      <a:pt x="15413" y="980"/>
                    </a:lnTo>
                    <a:lnTo>
                      <a:pt x="14731" y="1141"/>
                    </a:lnTo>
                    <a:close/>
                    <a:moveTo>
                      <a:pt x="9502" y="1394"/>
                    </a:moveTo>
                    <a:lnTo>
                      <a:pt x="9152" y="1394"/>
                    </a:lnTo>
                    <a:lnTo>
                      <a:pt x="9152" y="1119"/>
                    </a:lnTo>
                    <a:lnTo>
                      <a:pt x="9502" y="1119"/>
                    </a:lnTo>
                    <a:lnTo>
                      <a:pt x="9502" y="1394"/>
                    </a:lnTo>
                    <a:close/>
                    <a:moveTo>
                      <a:pt x="15321" y="1485"/>
                    </a:moveTo>
                    <a:lnTo>
                      <a:pt x="15192" y="1485"/>
                    </a:lnTo>
                    <a:lnTo>
                      <a:pt x="15137" y="1481"/>
                    </a:lnTo>
                    <a:lnTo>
                      <a:pt x="15100" y="1477"/>
                    </a:lnTo>
                    <a:lnTo>
                      <a:pt x="14216" y="1268"/>
                    </a:lnTo>
                    <a:lnTo>
                      <a:pt x="14713" y="1268"/>
                    </a:lnTo>
                    <a:lnTo>
                      <a:pt x="15413" y="1433"/>
                    </a:lnTo>
                    <a:lnTo>
                      <a:pt x="15413" y="1464"/>
                    </a:lnTo>
                    <a:lnTo>
                      <a:pt x="15321" y="1485"/>
                    </a:lnTo>
                    <a:close/>
                    <a:moveTo>
                      <a:pt x="3536" y="1481"/>
                    </a:moveTo>
                    <a:lnTo>
                      <a:pt x="847" y="1481"/>
                    </a:lnTo>
                    <a:lnTo>
                      <a:pt x="773" y="1464"/>
                    </a:lnTo>
                    <a:lnTo>
                      <a:pt x="773" y="1411"/>
                    </a:lnTo>
                    <a:lnTo>
                      <a:pt x="865" y="1394"/>
                    </a:lnTo>
                    <a:lnTo>
                      <a:pt x="3554" y="1394"/>
                    </a:lnTo>
                    <a:lnTo>
                      <a:pt x="3628" y="1416"/>
                    </a:lnTo>
                    <a:lnTo>
                      <a:pt x="3628" y="1459"/>
                    </a:lnTo>
                    <a:lnTo>
                      <a:pt x="3536" y="1481"/>
                    </a:lnTo>
                    <a:close/>
                    <a:moveTo>
                      <a:pt x="18046" y="21600"/>
                    </a:moveTo>
                    <a:lnTo>
                      <a:pt x="16039" y="21600"/>
                    </a:lnTo>
                    <a:lnTo>
                      <a:pt x="16537" y="21595"/>
                    </a:lnTo>
                    <a:lnTo>
                      <a:pt x="17013" y="21580"/>
                    </a:lnTo>
                    <a:lnTo>
                      <a:pt x="19267" y="21335"/>
                    </a:lnTo>
                    <a:lnTo>
                      <a:pt x="20999" y="20744"/>
                    </a:lnTo>
                    <a:lnTo>
                      <a:pt x="21250" y="20380"/>
                    </a:lnTo>
                    <a:lnTo>
                      <a:pt x="21232" y="20372"/>
                    </a:lnTo>
                    <a:lnTo>
                      <a:pt x="21232" y="2396"/>
                    </a:lnTo>
                    <a:lnTo>
                      <a:pt x="21600" y="2396"/>
                    </a:lnTo>
                    <a:lnTo>
                      <a:pt x="21597" y="20372"/>
                    </a:lnTo>
                    <a:lnTo>
                      <a:pt x="21343" y="20762"/>
                    </a:lnTo>
                    <a:lnTo>
                      <a:pt x="20617" y="21114"/>
                    </a:lnTo>
                    <a:lnTo>
                      <a:pt x="19495" y="21401"/>
                    </a:lnTo>
                    <a:lnTo>
                      <a:pt x="18046"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69" name="Google Shape;177;p20">
            <a:extLst>
              <a:ext uri="{FF2B5EF4-FFF2-40B4-BE49-F238E27FC236}">
                <a16:creationId xmlns:a16="http://schemas.microsoft.com/office/drawing/2014/main" id="{1CAE81BE-4E15-6BF1-FA12-385D5314BCA7}"/>
              </a:ext>
            </a:extLst>
          </p:cNvPr>
          <p:cNvSpPr txBox="1"/>
          <p:nvPr/>
        </p:nvSpPr>
        <p:spPr>
          <a:xfrm>
            <a:off x="11015919" y="5824719"/>
            <a:ext cx="2395348" cy="357021"/>
          </a:xfrm>
          <a:prstGeom prst="rect">
            <a:avLst/>
          </a:prstGeom>
          <a:noFill/>
          <a:ln>
            <a:noFill/>
          </a:ln>
        </p:spPr>
        <p:txBody>
          <a:bodyPr spcFirstLastPara="1" wrap="square" lIns="0" tIns="0" rIns="0" bIns="0" anchor="t" anchorCtr="0">
            <a:spAutoFit/>
          </a:bodyPr>
          <a:lstStyle/>
          <a:p>
            <a:pPr marL="440690" marR="5080" lvl="0" indent="-428625" algn="l" rtl="0">
              <a:lnSpc>
                <a:spcPct val="115798"/>
              </a:lnSpc>
              <a:spcBef>
                <a:spcPts val="0"/>
              </a:spcBef>
              <a:spcAft>
                <a:spcPts val="0"/>
              </a:spcAft>
              <a:buClr>
                <a:srgbClr val="FFFFFF"/>
              </a:buClr>
              <a:buSzPts val="1700"/>
              <a:buFont typeface="Trebuchet MS"/>
              <a:buNone/>
            </a:pPr>
            <a:r>
              <a:rPr lang="en-US" sz="2000" b="1" dirty="0">
                <a:solidFill>
                  <a:srgbClr val="FFFFFF"/>
                </a:solidFill>
                <a:latin typeface="Trebuchet MS"/>
                <a:ea typeface="Trebuchet MS"/>
                <a:cs typeface="Trebuchet MS"/>
                <a:sym typeface="Trebuchet MS"/>
              </a:rPr>
              <a:t>Merisa Mascarenhas</a:t>
            </a:r>
            <a:endParaRPr sz="2000" b="0" i="0" u="none" strike="noStrike" cap="none" dirty="0">
              <a:solidFill>
                <a:srgbClr val="000000"/>
              </a:solidFill>
              <a:latin typeface="Arial"/>
              <a:ea typeface="Arial"/>
              <a:cs typeface="Arial"/>
              <a:sym typeface="Arial"/>
            </a:endParaRPr>
          </a:p>
        </p:txBody>
      </p:sp>
      <p:pic>
        <p:nvPicPr>
          <p:cNvPr id="71" name="Picture 70">
            <a:extLst>
              <a:ext uri="{FF2B5EF4-FFF2-40B4-BE49-F238E27FC236}">
                <a16:creationId xmlns:a16="http://schemas.microsoft.com/office/drawing/2014/main" id="{5D01478C-9F06-1692-6166-44649F2F9A81}"/>
              </a:ext>
            </a:extLst>
          </p:cNvPr>
          <p:cNvPicPr>
            <a:picLocks noChangeAspect="1"/>
          </p:cNvPicPr>
          <p:nvPr/>
        </p:nvPicPr>
        <p:blipFill>
          <a:blip r:embed="rId9"/>
          <a:stretch>
            <a:fillRect/>
          </a:stretch>
        </p:blipFill>
        <p:spPr>
          <a:xfrm>
            <a:off x="10959742" y="8012674"/>
            <a:ext cx="2385680" cy="2472316"/>
          </a:xfrm>
          <a:prstGeom prst="rect">
            <a:avLst/>
          </a:prstGeom>
        </p:spPr>
      </p:pic>
      <p:grpSp>
        <p:nvGrpSpPr>
          <p:cNvPr id="74" name="Google Shape;110;p20">
            <a:extLst>
              <a:ext uri="{FF2B5EF4-FFF2-40B4-BE49-F238E27FC236}">
                <a16:creationId xmlns:a16="http://schemas.microsoft.com/office/drawing/2014/main" id="{DBF473A0-8629-EA7D-77D9-3B2842D47D38}"/>
              </a:ext>
            </a:extLst>
          </p:cNvPr>
          <p:cNvGrpSpPr/>
          <p:nvPr/>
        </p:nvGrpSpPr>
        <p:grpSpPr>
          <a:xfrm>
            <a:off x="10958865" y="7751468"/>
            <a:ext cx="2401344" cy="3421137"/>
            <a:chOff x="0" y="-1"/>
            <a:chExt cx="2579608" cy="3421135"/>
          </a:xfrm>
        </p:grpSpPr>
        <p:sp>
          <p:nvSpPr>
            <p:cNvPr id="75" name="Google Shape;111;p20">
              <a:extLst>
                <a:ext uri="{FF2B5EF4-FFF2-40B4-BE49-F238E27FC236}">
                  <a16:creationId xmlns:a16="http://schemas.microsoft.com/office/drawing/2014/main" id="{D590ECDA-60AB-486D-BF87-55A7FA711847}"/>
                </a:ext>
              </a:extLst>
            </p:cNvPr>
            <p:cNvSpPr/>
            <p:nvPr/>
          </p:nvSpPr>
          <p:spPr>
            <a:xfrm>
              <a:off x="153" y="2463580"/>
              <a:ext cx="2579455" cy="957554"/>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76" name="Google Shape;112;p20">
              <a:extLst>
                <a:ext uri="{FF2B5EF4-FFF2-40B4-BE49-F238E27FC236}">
                  <a16:creationId xmlns:a16="http://schemas.microsoft.com/office/drawing/2014/main" id="{C6E521AD-5E30-0DB1-B4CE-83B7F957F9F9}"/>
                </a:ext>
              </a:extLst>
            </p:cNvPr>
            <p:cNvGrpSpPr/>
            <p:nvPr/>
          </p:nvGrpSpPr>
          <p:grpSpPr>
            <a:xfrm>
              <a:off x="5147" y="5147"/>
              <a:ext cx="2563903" cy="283102"/>
              <a:chOff x="-1" y="0"/>
              <a:chExt cx="2563901" cy="283101"/>
            </a:xfrm>
          </p:grpSpPr>
          <p:sp>
            <p:nvSpPr>
              <p:cNvPr id="84" name="Google Shape;113;p20">
                <a:extLst>
                  <a:ext uri="{FF2B5EF4-FFF2-40B4-BE49-F238E27FC236}">
                    <a16:creationId xmlns:a16="http://schemas.microsoft.com/office/drawing/2014/main" id="{86A16B56-9B3F-C1DB-9DC2-59C95F1A5B35}"/>
                  </a:ext>
                </a:extLst>
              </p:cNvPr>
              <p:cNvSpPr/>
              <p:nvPr/>
            </p:nvSpPr>
            <p:spPr>
              <a:xfrm>
                <a:off x="-1" y="0"/>
                <a:ext cx="2563901" cy="283101"/>
              </a:xfrm>
              <a:custGeom>
                <a:avLst/>
                <a:gdLst/>
                <a:ahLst/>
                <a:cxnLst/>
                <a:rect l="l" t="t" r="r" b="b"/>
                <a:pathLst>
                  <a:path w="21600" h="21600" extrusionOk="0">
                    <a:moveTo>
                      <a:pt x="17961" y="21600"/>
                    </a:moveTo>
                    <a:lnTo>
                      <a:pt x="0" y="21600"/>
                    </a:lnTo>
                    <a:lnTo>
                      <a:pt x="0" y="11428"/>
                    </a:lnTo>
                    <a:lnTo>
                      <a:pt x="99" y="6975"/>
                    </a:lnTo>
                    <a:lnTo>
                      <a:pt x="369" y="3343"/>
                    </a:lnTo>
                    <a:lnTo>
                      <a:pt x="770" y="896"/>
                    </a:lnTo>
                    <a:lnTo>
                      <a:pt x="1262" y="0"/>
                    </a:lnTo>
                    <a:lnTo>
                      <a:pt x="20329" y="0"/>
                    </a:lnTo>
                    <a:lnTo>
                      <a:pt x="20824" y="903"/>
                    </a:lnTo>
                    <a:lnTo>
                      <a:pt x="21228" y="3368"/>
                    </a:lnTo>
                    <a:lnTo>
                      <a:pt x="21500" y="7025"/>
                    </a:lnTo>
                    <a:lnTo>
                      <a:pt x="21600" y="11507"/>
                    </a:lnTo>
                    <a:lnTo>
                      <a:pt x="17961" y="21600"/>
                    </a:lnTo>
                    <a:close/>
                  </a:path>
                </a:pathLst>
              </a:cu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5" name="Google Shape;114;p20">
                <a:extLst>
                  <a:ext uri="{FF2B5EF4-FFF2-40B4-BE49-F238E27FC236}">
                    <a16:creationId xmlns:a16="http://schemas.microsoft.com/office/drawing/2014/main" id="{4E170D1C-0F04-6578-08A3-B55EF4EF403A}"/>
                  </a:ext>
                </a:extLst>
              </p:cNvPr>
              <p:cNvSpPr/>
              <p:nvPr/>
            </p:nvSpPr>
            <p:spPr>
              <a:xfrm>
                <a:off x="2131949" y="150815"/>
                <a:ext cx="431951" cy="132286"/>
              </a:xfrm>
              <a:custGeom>
                <a:avLst/>
                <a:gdLst/>
                <a:ahLst/>
                <a:cxnLst/>
                <a:rect l="l" t="t" r="r" b="b"/>
                <a:pathLst>
                  <a:path w="21600" h="21600" extrusionOk="0">
                    <a:moveTo>
                      <a:pt x="21600" y="21600"/>
                    </a:moveTo>
                    <a:lnTo>
                      <a:pt x="0" y="21600"/>
                    </a:lnTo>
                    <a:lnTo>
                      <a:pt x="21600" y="0"/>
                    </a:lnTo>
                    <a:lnTo>
                      <a:pt x="21600"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77" name="Google Shape;115;p20">
              <a:extLst>
                <a:ext uri="{FF2B5EF4-FFF2-40B4-BE49-F238E27FC236}">
                  <a16:creationId xmlns:a16="http://schemas.microsoft.com/office/drawing/2014/main" id="{DB6F7B46-5E66-C85B-B2B4-6A73E1D6C790}"/>
                </a:ext>
              </a:extLst>
            </p:cNvPr>
            <p:cNvGrpSpPr/>
            <p:nvPr/>
          </p:nvGrpSpPr>
          <p:grpSpPr>
            <a:xfrm>
              <a:off x="1974398" y="95745"/>
              <a:ext cx="448438" cy="113241"/>
              <a:chOff x="0" y="0"/>
              <a:chExt cx="448437" cy="113239"/>
            </a:xfrm>
          </p:grpSpPr>
          <p:sp>
            <p:nvSpPr>
              <p:cNvPr id="81" name="Google Shape;116;p20">
                <a:extLst>
                  <a:ext uri="{FF2B5EF4-FFF2-40B4-BE49-F238E27FC236}">
                    <a16:creationId xmlns:a16="http://schemas.microsoft.com/office/drawing/2014/main" id="{AA0C1F38-B48C-EE3F-AA64-0653302B5C19}"/>
                  </a:ext>
                </a:extLst>
              </p:cNvPr>
              <p:cNvSpPr/>
              <p:nvPr/>
            </p:nvSpPr>
            <p:spPr>
              <a:xfrm>
                <a:off x="0"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2" name="Google Shape;117;p20">
                <a:extLst>
                  <a:ext uri="{FF2B5EF4-FFF2-40B4-BE49-F238E27FC236}">
                    <a16:creationId xmlns:a16="http://schemas.microsoft.com/office/drawing/2014/main" id="{C07F45EC-CE4F-2F60-35F5-07D6DA436D47}"/>
                  </a:ext>
                </a:extLst>
              </p:cNvPr>
              <p:cNvSpPr/>
              <p:nvPr/>
            </p:nvSpPr>
            <p:spPr>
              <a:xfrm>
                <a:off x="167328" y="0"/>
                <a:ext cx="113269"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3" name="Google Shape;118;p20">
                <a:extLst>
                  <a:ext uri="{FF2B5EF4-FFF2-40B4-BE49-F238E27FC236}">
                    <a16:creationId xmlns:a16="http://schemas.microsoft.com/office/drawing/2014/main" id="{8E5B9BE1-D9E0-E6F0-B17C-65717441E434}"/>
                  </a:ext>
                </a:extLst>
              </p:cNvPr>
              <p:cNvSpPr/>
              <p:nvPr/>
            </p:nvSpPr>
            <p:spPr>
              <a:xfrm>
                <a:off x="335166" y="0"/>
                <a:ext cx="113271" cy="113239"/>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78" name="Google Shape;119;p20">
              <a:extLst>
                <a:ext uri="{FF2B5EF4-FFF2-40B4-BE49-F238E27FC236}">
                  <a16:creationId xmlns:a16="http://schemas.microsoft.com/office/drawing/2014/main" id="{BB4FA58D-4192-B458-52C3-91B2D78C1B9A}"/>
                </a:ext>
              </a:extLst>
            </p:cNvPr>
            <p:cNvGrpSpPr/>
            <p:nvPr/>
          </p:nvGrpSpPr>
          <p:grpSpPr>
            <a:xfrm>
              <a:off x="0" y="-1"/>
              <a:ext cx="2573168" cy="2573636"/>
              <a:chOff x="0" y="0"/>
              <a:chExt cx="2573167" cy="2573634"/>
            </a:xfrm>
          </p:grpSpPr>
          <p:sp>
            <p:nvSpPr>
              <p:cNvPr id="79" name="Google Shape;120;p20">
                <a:extLst>
                  <a:ext uri="{FF2B5EF4-FFF2-40B4-BE49-F238E27FC236}">
                    <a16:creationId xmlns:a16="http://schemas.microsoft.com/office/drawing/2014/main" id="{AF58BAF8-9A10-C329-CB0C-29AC71149491}"/>
                  </a:ext>
                </a:extLst>
              </p:cNvPr>
              <p:cNvSpPr/>
              <p:nvPr/>
            </p:nvSpPr>
            <p:spPr>
              <a:xfrm>
                <a:off x="0" y="0"/>
                <a:ext cx="2573167" cy="2573634"/>
              </a:xfrm>
              <a:custGeom>
                <a:avLst/>
                <a:gdLst/>
                <a:ahLst/>
                <a:cxnLst/>
                <a:rect l="l" t="t" r="r" b="b"/>
                <a:pathLst>
                  <a:path w="21600" h="21600" extrusionOk="0">
                    <a:moveTo>
                      <a:pt x="1309" y="21600"/>
                    </a:moveTo>
                    <a:lnTo>
                      <a:pt x="896" y="21533"/>
                    </a:lnTo>
                    <a:lnTo>
                      <a:pt x="537" y="21347"/>
                    </a:lnTo>
                    <a:lnTo>
                      <a:pt x="253" y="21063"/>
                    </a:lnTo>
                    <a:lnTo>
                      <a:pt x="67" y="20702"/>
                    </a:lnTo>
                    <a:lnTo>
                      <a:pt x="1" y="20291"/>
                    </a:lnTo>
                    <a:lnTo>
                      <a:pt x="0" y="1309"/>
                    </a:lnTo>
                    <a:lnTo>
                      <a:pt x="67" y="896"/>
                    </a:lnTo>
                    <a:lnTo>
                      <a:pt x="253" y="537"/>
                    </a:lnTo>
                    <a:lnTo>
                      <a:pt x="537" y="253"/>
                    </a:lnTo>
                    <a:lnTo>
                      <a:pt x="896" y="67"/>
                    </a:lnTo>
                    <a:lnTo>
                      <a:pt x="1309" y="0"/>
                    </a:lnTo>
                    <a:lnTo>
                      <a:pt x="20299" y="0"/>
                    </a:lnTo>
                    <a:lnTo>
                      <a:pt x="20557" y="25"/>
                    </a:lnTo>
                    <a:lnTo>
                      <a:pt x="20756" y="86"/>
                    </a:lnTo>
                    <a:lnTo>
                      <a:pt x="1314" y="86"/>
                    </a:lnTo>
                    <a:lnTo>
                      <a:pt x="838" y="183"/>
                    </a:lnTo>
                    <a:lnTo>
                      <a:pt x="449" y="445"/>
                    </a:lnTo>
                    <a:lnTo>
                      <a:pt x="187" y="834"/>
                    </a:lnTo>
                    <a:lnTo>
                      <a:pt x="91" y="1309"/>
                    </a:lnTo>
                    <a:lnTo>
                      <a:pt x="91" y="2372"/>
                    </a:lnTo>
                    <a:lnTo>
                      <a:pt x="21600" y="2372"/>
                    </a:lnTo>
                    <a:lnTo>
                      <a:pt x="21600" y="2462"/>
                    </a:lnTo>
                    <a:lnTo>
                      <a:pt x="86" y="2462"/>
                    </a:lnTo>
                    <a:lnTo>
                      <a:pt x="87" y="20291"/>
                    </a:lnTo>
                    <a:lnTo>
                      <a:pt x="183" y="20762"/>
                    </a:lnTo>
                    <a:lnTo>
                      <a:pt x="445" y="21151"/>
                    </a:lnTo>
                    <a:lnTo>
                      <a:pt x="834" y="21413"/>
                    </a:lnTo>
                    <a:lnTo>
                      <a:pt x="1309" y="21509"/>
                    </a:lnTo>
                    <a:lnTo>
                      <a:pt x="20766" y="21509"/>
                    </a:lnTo>
                    <a:lnTo>
                      <a:pt x="20650" y="21549"/>
                    </a:lnTo>
                    <a:lnTo>
                      <a:pt x="20533" y="21577"/>
                    </a:lnTo>
                    <a:lnTo>
                      <a:pt x="20414" y="21594"/>
                    </a:lnTo>
                    <a:lnTo>
                      <a:pt x="20291" y="21600"/>
                    </a:lnTo>
                    <a:lnTo>
                      <a:pt x="1309" y="21600"/>
                    </a:lnTo>
                    <a:close/>
                  </a:path>
                </a:pathLst>
              </a:custGeom>
              <a:solidFill>
                <a:srgbClr val="1B1364"/>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 name="Google Shape;121;p20">
                <a:extLst>
                  <a:ext uri="{FF2B5EF4-FFF2-40B4-BE49-F238E27FC236}">
                    <a16:creationId xmlns:a16="http://schemas.microsoft.com/office/drawing/2014/main" id="{FB666E93-7F02-846F-43ED-0B3F5426BCEF}"/>
                  </a:ext>
                </a:extLst>
              </p:cNvPr>
              <p:cNvSpPr/>
              <p:nvPr/>
            </p:nvSpPr>
            <p:spPr>
              <a:xfrm>
                <a:off x="1969260" y="10294"/>
                <a:ext cx="603907" cy="2552531"/>
              </a:xfrm>
              <a:custGeom>
                <a:avLst/>
                <a:gdLst/>
                <a:ahLst/>
                <a:cxnLst/>
                <a:rect l="l" t="t" r="r" b="b"/>
                <a:pathLst>
                  <a:path w="21600" h="21600" extrusionOk="0">
                    <a:moveTo>
                      <a:pt x="21600" y="2304"/>
                    </a:moveTo>
                    <a:lnTo>
                      <a:pt x="21269" y="2304"/>
                    </a:lnTo>
                    <a:lnTo>
                      <a:pt x="21269" y="1233"/>
                    </a:lnTo>
                    <a:lnTo>
                      <a:pt x="20858" y="753"/>
                    </a:lnTo>
                    <a:lnTo>
                      <a:pt x="19740" y="362"/>
                    </a:lnTo>
                    <a:lnTo>
                      <a:pt x="18083" y="97"/>
                    </a:lnTo>
                    <a:lnTo>
                      <a:pt x="16057" y="0"/>
                    </a:lnTo>
                    <a:lnTo>
                      <a:pt x="18005" y="0"/>
                    </a:lnTo>
                    <a:lnTo>
                      <a:pt x="19998" y="301"/>
                    </a:lnTo>
                    <a:lnTo>
                      <a:pt x="21199" y="727"/>
                    </a:lnTo>
                    <a:lnTo>
                      <a:pt x="21600" y="1233"/>
                    </a:lnTo>
                    <a:lnTo>
                      <a:pt x="21600" y="2304"/>
                    </a:lnTo>
                    <a:close/>
                    <a:moveTo>
                      <a:pt x="4346" y="1721"/>
                    </a:moveTo>
                    <a:lnTo>
                      <a:pt x="92" y="1721"/>
                    </a:lnTo>
                    <a:lnTo>
                      <a:pt x="0" y="1703"/>
                    </a:lnTo>
                    <a:lnTo>
                      <a:pt x="0" y="697"/>
                    </a:lnTo>
                    <a:lnTo>
                      <a:pt x="74" y="675"/>
                    </a:lnTo>
                    <a:lnTo>
                      <a:pt x="4291" y="675"/>
                    </a:lnTo>
                    <a:lnTo>
                      <a:pt x="4346" y="679"/>
                    </a:lnTo>
                    <a:lnTo>
                      <a:pt x="4383" y="693"/>
                    </a:lnTo>
                    <a:lnTo>
                      <a:pt x="4419" y="701"/>
                    </a:lnTo>
                    <a:lnTo>
                      <a:pt x="4419" y="767"/>
                    </a:lnTo>
                    <a:lnTo>
                      <a:pt x="387" y="767"/>
                    </a:lnTo>
                    <a:lnTo>
                      <a:pt x="387" y="1633"/>
                    </a:lnTo>
                    <a:lnTo>
                      <a:pt x="4419" y="1633"/>
                    </a:lnTo>
                    <a:lnTo>
                      <a:pt x="4419" y="1699"/>
                    </a:lnTo>
                    <a:lnTo>
                      <a:pt x="4346" y="1721"/>
                    </a:lnTo>
                    <a:close/>
                    <a:moveTo>
                      <a:pt x="10349" y="1721"/>
                    </a:moveTo>
                    <a:lnTo>
                      <a:pt x="6095" y="1721"/>
                    </a:lnTo>
                    <a:lnTo>
                      <a:pt x="6003" y="1703"/>
                    </a:lnTo>
                    <a:lnTo>
                      <a:pt x="6003" y="697"/>
                    </a:lnTo>
                    <a:lnTo>
                      <a:pt x="6077" y="675"/>
                    </a:lnTo>
                    <a:lnTo>
                      <a:pt x="10294" y="675"/>
                    </a:lnTo>
                    <a:lnTo>
                      <a:pt x="10349" y="679"/>
                    </a:lnTo>
                    <a:lnTo>
                      <a:pt x="10386" y="693"/>
                    </a:lnTo>
                    <a:lnTo>
                      <a:pt x="10423" y="701"/>
                    </a:lnTo>
                    <a:lnTo>
                      <a:pt x="10423" y="767"/>
                    </a:lnTo>
                    <a:lnTo>
                      <a:pt x="6390" y="767"/>
                    </a:lnTo>
                    <a:lnTo>
                      <a:pt x="6390" y="1633"/>
                    </a:lnTo>
                    <a:lnTo>
                      <a:pt x="10423" y="1633"/>
                    </a:lnTo>
                    <a:lnTo>
                      <a:pt x="10423" y="1699"/>
                    </a:lnTo>
                    <a:lnTo>
                      <a:pt x="10349" y="1721"/>
                    </a:lnTo>
                    <a:close/>
                    <a:moveTo>
                      <a:pt x="16334" y="1721"/>
                    </a:moveTo>
                    <a:lnTo>
                      <a:pt x="12080" y="1721"/>
                    </a:lnTo>
                    <a:lnTo>
                      <a:pt x="11988" y="1703"/>
                    </a:lnTo>
                    <a:lnTo>
                      <a:pt x="11988" y="697"/>
                    </a:lnTo>
                    <a:lnTo>
                      <a:pt x="12061" y="675"/>
                    </a:lnTo>
                    <a:lnTo>
                      <a:pt x="16278" y="675"/>
                    </a:lnTo>
                    <a:lnTo>
                      <a:pt x="16334" y="679"/>
                    </a:lnTo>
                    <a:lnTo>
                      <a:pt x="16370" y="693"/>
                    </a:lnTo>
                    <a:lnTo>
                      <a:pt x="16407" y="701"/>
                    </a:lnTo>
                    <a:lnTo>
                      <a:pt x="16407" y="767"/>
                    </a:lnTo>
                    <a:lnTo>
                      <a:pt x="12374" y="767"/>
                    </a:lnTo>
                    <a:lnTo>
                      <a:pt x="12374" y="1633"/>
                    </a:lnTo>
                    <a:lnTo>
                      <a:pt x="16407" y="1633"/>
                    </a:lnTo>
                    <a:lnTo>
                      <a:pt x="16407" y="1699"/>
                    </a:lnTo>
                    <a:lnTo>
                      <a:pt x="16334" y="1721"/>
                    </a:lnTo>
                    <a:close/>
                    <a:moveTo>
                      <a:pt x="4419" y="1633"/>
                    </a:moveTo>
                    <a:lnTo>
                      <a:pt x="4051" y="1633"/>
                    </a:lnTo>
                    <a:lnTo>
                      <a:pt x="4051" y="767"/>
                    </a:lnTo>
                    <a:lnTo>
                      <a:pt x="4419" y="767"/>
                    </a:lnTo>
                    <a:lnTo>
                      <a:pt x="4419" y="1633"/>
                    </a:lnTo>
                    <a:close/>
                    <a:moveTo>
                      <a:pt x="10423" y="1633"/>
                    </a:moveTo>
                    <a:lnTo>
                      <a:pt x="10054" y="1633"/>
                    </a:lnTo>
                    <a:lnTo>
                      <a:pt x="10054" y="767"/>
                    </a:lnTo>
                    <a:lnTo>
                      <a:pt x="10423" y="767"/>
                    </a:lnTo>
                    <a:lnTo>
                      <a:pt x="10423" y="1633"/>
                    </a:lnTo>
                    <a:close/>
                    <a:moveTo>
                      <a:pt x="16407" y="1633"/>
                    </a:moveTo>
                    <a:lnTo>
                      <a:pt x="16039" y="1633"/>
                    </a:lnTo>
                    <a:lnTo>
                      <a:pt x="16039" y="767"/>
                    </a:lnTo>
                    <a:lnTo>
                      <a:pt x="16407" y="767"/>
                    </a:lnTo>
                    <a:lnTo>
                      <a:pt x="16407" y="1633"/>
                    </a:lnTo>
                    <a:close/>
                    <a:moveTo>
                      <a:pt x="9428" y="1485"/>
                    </a:moveTo>
                    <a:lnTo>
                      <a:pt x="6997" y="1485"/>
                    </a:lnTo>
                    <a:lnTo>
                      <a:pt x="6905" y="1464"/>
                    </a:lnTo>
                    <a:lnTo>
                      <a:pt x="6905" y="941"/>
                    </a:lnTo>
                    <a:lnTo>
                      <a:pt x="6979" y="919"/>
                    </a:lnTo>
                    <a:lnTo>
                      <a:pt x="9410" y="919"/>
                    </a:lnTo>
                    <a:lnTo>
                      <a:pt x="9502" y="936"/>
                    </a:lnTo>
                    <a:lnTo>
                      <a:pt x="9502" y="1119"/>
                    </a:lnTo>
                    <a:lnTo>
                      <a:pt x="7292" y="1119"/>
                    </a:lnTo>
                    <a:lnTo>
                      <a:pt x="7292" y="1394"/>
                    </a:lnTo>
                    <a:lnTo>
                      <a:pt x="9502" y="1394"/>
                    </a:lnTo>
                    <a:lnTo>
                      <a:pt x="9502" y="1464"/>
                    </a:lnTo>
                    <a:lnTo>
                      <a:pt x="9428" y="1485"/>
                    </a:lnTo>
                    <a:close/>
                    <a:moveTo>
                      <a:pt x="13277" y="1490"/>
                    </a:moveTo>
                    <a:lnTo>
                      <a:pt x="13166" y="1490"/>
                    </a:lnTo>
                    <a:lnTo>
                      <a:pt x="13111" y="1485"/>
                    </a:lnTo>
                    <a:lnTo>
                      <a:pt x="13074" y="1481"/>
                    </a:lnTo>
                    <a:lnTo>
                      <a:pt x="13001" y="1459"/>
                    </a:lnTo>
                    <a:lnTo>
                      <a:pt x="13001" y="1433"/>
                    </a:lnTo>
                    <a:lnTo>
                      <a:pt x="13056" y="1416"/>
                    </a:lnTo>
                    <a:lnTo>
                      <a:pt x="13940" y="1207"/>
                    </a:lnTo>
                    <a:lnTo>
                      <a:pt x="12982" y="980"/>
                    </a:lnTo>
                    <a:lnTo>
                      <a:pt x="12982" y="950"/>
                    </a:lnTo>
                    <a:lnTo>
                      <a:pt x="13093" y="923"/>
                    </a:lnTo>
                    <a:lnTo>
                      <a:pt x="13129" y="919"/>
                    </a:lnTo>
                    <a:lnTo>
                      <a:pt x="13240" y="919"/>
                    </a:lnTo>
                    <a:lnTo>
                      <a:pt x="13295" y="923"/>
                    </a:lnTo>
                    <a:lnTo>
                      <a:pt x="13314" y="932"/>
                    </a:lnTo>
                    <a:lnTo>
                      <a:pt x="14197" y="1141"/>
                    </a:lnTo>
                    <a:lnTo>
                      <a:pt x="14731" y="1141"/>
                    </a:lnTo>
                    <a:lnTo>
                      <a:pt x="14455" y="1207"/>
                    </a:lnTo>
                    <a:lnTo>
                      <a:pt x="14713" y="1268"/>
                    </a:lnTo>
                    <a:lnTo>
                      <a:pt x="14216" y="1268"/>
                    </a:lnTo>
                    <a:lnTo>
                      <a:pt x="13277" y="1490"/>
                    </a:lnTo>
                    <a:close/>
                    <a:moveTo>
                      <a:pt x="14731" y="1141"/>
                    </a:moveTo>
                    <a:lnTo>
                      <a:pt x="14197" y="1141"/>
                    </a:lnTo>
                    <a:lnTo>
                      <a:pt x="15118" y="923"/>
                    </a:lnTo>
                    <a:lnTo>
                      <a:pt x="15155" y="919"/>
                    </a:lnTo>
                    <a:lnTo>
                      <a:pt x="15265" y="919"/>
                    </a:lnTo>
                    <a:lnTo>
                      <a:pt x="15321" y="923"/>
                    </a:lnTo>
                    <a:lnTo>
                      <a:pt x="15339" y="932"/>
                    </a:lnTo>
                    <a:lnTo>
                      <a:pt x="15413" y="950"/>
                    </a:lnTo>
                    <a:lnTo>
                      <a:pt x="15413" y="980"/>
                    </a:lnTo>
                    <a:lnTo>
                      <a:pt x="14731" y="1141"/>
                    </a:lnTo>
                    <a:close/>
                    <a:moveTo>
                      <a:pt x="9502" y="1394"/>
                    </a:moveTo>
                    <a:lnTo>
                      <a:pt x="9152" y="1394"/>
                    </a:lnTo>
                    <a:lnTo>
                      <a:pt x="9152" y="1119"/>
                    </a:lnTo>
                    <a:lnTo>
                      <a:pt x="9502" y="1119"/>
                    </a:lnTo>
                    <a:lnTo>
                      <a:pt x="9502" y="1394"/>
                    </a:lnTo>
                    <a:close/>
                    <a:moveTo>
                      <a:pt x="15321" y="1485"/>
                    </a:moveTo>
                    <a:lnTo>
                      <a:pt x="15192" y="1485"/>
                    </a:lnTo>
                    <a:lnTo>
                      <a:pt x="15137" y="1481"/>
                    </a:lnTo>
                    <a:lnTo>
                      <a:pt x="15100" y="1477"/>
                    </a:lnTo>
                    <a:lnTo>
                      <a:pt x="14216" y="1268"/>
                    </a:lnTo>
                    <a:lnTo>
                      <a:pt x="14713" y="1268"/>
                    </a:lnTo>
                    <a:lnTo>
                      <a:pt x="15413" y="1433"/>
                    </a:lnTo>
                    <a:lnTo>
                      <a:pt x="15413" y="1464"/>
                    </a:lnTo>
                    <a:lnTo>
                      <a:pt x="15321" y="1485"/>
                    </a:lnTo>
                    <a:close/>
                    <a:moveTo>
                      <a:pt x="3536" y="1481"/>
                    </a:moveTo>
                    <a:lnTo>
                      <a:pt x="847" y="1481"/>
                    </a:lnTo>
                    <a:lnTo>
                      <a:pt x="773" y="1464"/>
                    </a:lnTo>
                    <a:lnTo>
                      <a:pt x="773" y="1411"/>
                    </a:lnTo>
                    <a:lnTo>
                      <a:pt x="865" y="1394"/>
                    </a:lnTo>
                    <a:lnTo>
                      <a:pt x="3554" y="1394"/>
                    </a:lnTo>
                    <a:lnTo>
                      <a:pt x="3628" y="1416"/>
                    </a:lnTo>
                    <a:lnTo>
                      <a:pt x="3628" y="1459"/>
                    </a:lnTo>
                    <a:lnTo>
                      <a:pt x="3536" y="1481"/>
                    </a:lnTo>
                    <a:close/>
                    <a:moveTo>
                      <a:pt x="18046" y="21600"/>
                    </a:moveTo>
                    <a:lnTo>
                      <a:pt x="16039" y="21600"/>
                    </a:lnTo>
                    <a:lnTo>
                      <a:pt x="16537" y="21595"/>
                    </a:lnTo>
                    <a:lnTo>
                      <a:pt x="17013" y="21580"/>
                    </a:lnTo>
                    <a:lnTo>
                      <a:pt x="19267" y="21335"/>
                    </a:lnTo>
                    <a:lnTo>
                      <a:pt x="20999" y="20744"/>
                    </a:lnTo>
                    <a:lnTo>
                      <a:pt x="21250" y="20380"/>
                    </a:lnTo>
                    <a:lnTo>
                      <a:pt x="21232" y="20372"/>
                    </a:lnTo>
                    <a:lnTo>
                      <a:pt x="21232" y="2396"/>
                    </a:lnTo>
                    <a:lnTo>
                      <a:pt x="21600" y="2396"/>
                    </a:lnTo>
                    <a:lnTo>
                      <a:pt x="21597" y="20372"/>
                    </a:lnTo>
                    <a:lnTo>
                      <a:pt x="21343" y="20762"/>
                    </a:lnTo>
                    <a:lnTo>
                      <a:pt x="20617" y="21114"/>
                    </a:lnTo>
                    <a:lnTo>
                      <a:pt x="19495" y="21401"/>
                    </a:lnTo>
                    <a:lnTo>
                      <a:pt x="18046" y="21600"/>
                    </a:lnTo>
                    <a:close/>
                  </a:path>
                </a:pathLst>
              </a:cu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sp>
        <p:nvSpPr>
          <p:cNvPr id="86" name="Google Shape;177;p20">
            <a:extLst>
              <a:ext uri="{FF2B5EF4-FFF2-40B4-BE49-F238E27FC236}">
                <a16:creationId xmlns:a16="http://schemas.microsoft.com/office/drawing/2014/main" id="{972E45FB-3BA8-30AD-176C-133C36AFB17E}"/>
              </a:ext>
            </a:extLst>
          </p:cNvPr>
          <p:cNvSpPr txBox="1"/>
          <p:nvPr/>
        </p:nvSpPr>
        <p:spPr>
          <a:xfrm>
            <a:off x="10997180" y="10495799"/>
            <a:ext cx="2395348" cy="357021"/>
          </a:xfrm>
          <a:prstGeom prst="rect">
            <a:avLst/>
          </a:prstGeom>
          <a:noFill/>
          <a:ln>
            <a:noFill/>
          </a:ln>
        </p:spPr>
        <p:txBody>
          <a:bodyPr spcFirstLastPara="1" wrap="square" lIns="0" tIns="0" rIns="0" bIns="0" anchor="t" anchorCtr="0">
            <a:spAutoFit/>
          </a:bodyPr>
          <a:lstStyle/>
          <a:p>
            <a:pPr marL="440690" marR="5080" lvl="0" indent="-428625" algn="ctr" rtl="0">
              <a:lnSpc>
                <a:spcPct val="115798"/>
              </a:lnSpc>
              <a:spcBef>
                <a:spcPts val="0"/>
              </a:spcBef>
              <a:spcAft>
                <a:spcPts val="0"/>
              </a:spcAft>
              <a:buClr>
                <a:srgbClr val="FFFFFF"/>
              </a:buClr>
              <a:buSzPts val="1700"/>
              <a:buFont typeface="Trebuchet MS"/>
              <a:buNone/>
            </a:pPr>
            <a:r>
              <a:rPr lang="en-US" sz="2000" b="1" i="0" u="none" strike="noStrike" cap="none" dirty="0">
                <a:solidFill>
                  <a:srgbClr val="FFFFFF"/>
                </a:solidFill>
                <a:latin typeface="Trebuchet MS"/>
                <a:sym typeface="Trebuchet MS"/>
              </a:rPr>
              <a:t>Antara Kolhatkar</a:t>
            </a: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1"/>
          <p:cNvSpPr txBox="1">
            <a:spLocks noGrp="1"/>
          </p:cNvSpPr>
          <p:nvPr>
            <p:ph type="title" idx="4294967295"/>
          </p:nvPr>
        </p:nvSpPr>
        <p:spPr>
          <a:xfrm>
            <a:off x="8516131" y="727045"/>
            <a:ext cx="7351737" cy="1298575"/>
          </a:xfrm>
          <a:prstGeom prst="rect">
            <a:avLst/>
          </a:prstGeom>
          <a:noFill/>
          <a:ln>
            <a:noFill/>
          </a:ln>
        </p:spPr>
        <p:txBody>
          <a:bodyPr spcFirstLastPara="1" wrap="square" lIns="0" tIns="0" rIns="0" bIns="0" anchor="t" anchorCtr="0">
            <a:normAutofit/>
          </a:bodyPr>
          <a:lstStyle/>
          <a:p>
            <a:pPr marL="0" marR="0" lvl="0" indent="12700" algn="ctr" rtl="0">
              <a:lnSpc>
                <a:spcPct val="100000"/>
              </a:lnSpc>
              <a:spcBef>
                <a:spcPts val="0"/>
              </a:spcBef>
              <a:spcAft>
                <a:spcPts val="0"/>
              </a:spcAft>
              <a:buClr>
                <a:srgbClr val="000000"/>
              </a:buClr>
              <a:buSzPts val="7100"/>
              <a:buFont typeface="Arial"/>
              <a:buNone/>
            </a:pPr>
            <a:r>
              <a:rPr lang="en-US" sz="7100">
                <a:latin typeface="Arial"/>
                <a:ea typeface="Arial"/>
                <a:cs typeface="Arial"/>
                <a:sym typeface="Arial"/>
              </a:rPr>
              <a:t>INTRODUCTION</a:t>
            </a:r>
            <a:endParaRPr/>
          </a:p>
        </p:txBody>
      </p:sp>
      <p:sp>
        <p:nvSpPr>
          <p:cNvPr id="204" name="Google Shape;204;p21"/>
          <p:cNvSpPr/>
          <p:nvPr/>
        </p:nvSpPr>
        <p:spPr>
          <a:xfrm>
            <a:off x="16134284" y="1325120"/>
            <a:ext cx="8699538" cy="102425"/>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05" name="Google Shape;205;p21"/>
          <p:cNvGrpSpPr/>
          <p:nvPr/>
        </p:nvGrpSpPr>
        <p:grpSpPr>
          <a:xfrm>
            <a:off x="-1081097" y="1297873"/>
            <a:ext cx="9404629" cy="241909"/>
            <a:chOff x="0" y="0"/>
            <a:chExt cx="9404628" cy="241908"/>
          </a:xfrm>
        </p:grpSpPr>
        <p:sp>
          <p:nvSpPr>
            <p:cNvPr id="206" name="Google Shape;206;p21"/>
            <p:cNvSpPr/>
            <p:nvPr/>
          </p:nvSpPr>
          <p:spPr>
            <a:xfrm>
              <a:off x="0" y="80636"/>
              <a:ext cx="9404628" cy="80636"/>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7" name="Google Shape;207;p21"/>
            <p:cNvSpPr/>
            <p:nvPr/>
          </p:nvSpPr>
          <p:spPr>
            <a:xfrm>
              <a:off x="9243218" y="0"/>
              <a:ext cx="161408" cy="241908"/>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8" name="Google Shape;208;p21"/>
          <p:cNvSpPr/>
          <p:nvPr/>
        </p:nvSpPr>
        <p:spPr>
          <a:xfrm>
            <a:off x="63627" y="2545375"/>
            <a:ext cx="13918345" cy="10362944"/>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09" name="Google Shape;209;p21" descr="object 2"/>
          <p:cNvPicPr preferRelativeResize="0"/>
          <p:nvPr/>
        </p:nvPicPr>
        <p:blipFill rotWithShape="1">
          <a:blip r:embed="rId3">
            <a:alphaModFix/>
          </a:blip>
          <a:srcRect/>
          <a:stretch/>
        </p:blipFill>
        <p:spPr>
          <a:xfrm>
            <a:off x="15765270" y="4267299"/>
            <a:ext cx="6210300" cy="6772276"/>
          </a:xfrm>
          <a:prstGeom prst="rect">
            <a:avLst/>
          </a:prstGeom>
          <a:noFill/>
          <a:ln>
            <a:noFill/>
          </a:ln>
        </p:spPr>
      </p:pic>
      <p:sp>
        <p:nvSpPr>
          <p:cNvPr id="210" name="Google Shape;210;p21"/>
          <p:cNvSpPr txBox="1"/>
          <p:nvPr/>
        </p:nvSpPr>
        <p:spPr>
          <a:xfrm>
            <a:off x="630700" y="2964527"/>
            <a:ext cx="12098400" cy="9453600"/>
          </a:xfrm>
          <a:prstGeom prst="rect">
            <a:avLst/>
          </a:prstGeom>
          <a:noFill/>
          <a:ln>
            <a:noFill/>
          </a:ln>
        </p:spPr>
        <p:txBody>
          <a:bodyPr spcFirstLastPara="1" wrap="square" lIns="71425" tIns="71425" rIns="71425" bIns="71425" anchor="ctr" anchorCtr="0">
            <a:spAutoFit/>
          </a:bodyPr>
          <a:lstStyle/>
          <a:p>
            <a:pPr marL="0" marR="0" lvl="0" indent="0" algn="just" rtl="0">
              <a:lnSpc>
                <a:spcPct val="90000"/>
              </a:lnSpc>
              <a:spcBef>
                <a:spcPts val="0"/>
              </a:spcBef>
              <a:spcAft>
                <a:spcPts val="0"/>
              </a:spcAft>
              <a:buClr>
                <a:srgbClr val="FFFFFF"/>
              </a:buClr>
              <a:buSzPts val="2800"/>
              <a:buFont typeface="Arial"/>
              <a:buNone/>
            </a:pPr>
            <a:r>
              <a:rPr lang="en-US" sz="5600">
                <a:solidFill>
                  <a:srgbClr val="FFFFFF"/>
                </a:solidFill>
              </a:rPr>
              <a:t>Plant diseases are a major problem for agriculture, causing billions of dollars in losses each year. Traditional methods of plant disease detection, such as visual inspection, can be time-consuming and inaccurate. Machine learning can be used to automate the process of plant disease detection, providing farmers with a more efficient and accurate way to identify and manage plant diseases.</a:t>
            </a:r>
            <a:endParaRPr sz="42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idx="4294967295"/>
          </p:nvPr>
        </p:nvSpPr>
        <p:spPr>
          <a:xfrm>
            <a:off x="8516131" y="727045"/>
            <a:ext cx="7351737" cy="1298575"/>
          </a:xfrm>
          <a:prstGeom prst="rect">
            <a:avLst/>
          </a:prstGeom>
          <a:noFill/>
          <a:ln>
            <a:noFill/>
          </a:ln>
        </p:spPr>
        <p:txBody>
          <a:bodyPr spcFirstLastPara="1" wrap="square" lIns="0" tIns="0" rIns="0" bIns="0" anchor="t" anchorCtr="0">
            <a:normAutofit fontScale="90000"/>
          </a:bodyPr>
          <a:lstStyle/>
          <a:p>
            <a:pPr marL="0" marR="0" lvl="0" indent="10540" algn="ctr" rtl="0">
              <a:lnSpc>
                <a:spcPct val="100000"/>
              </a:lnSpc>
              <a:spcBef>
                <a:spcPts val="0"/>
              </a:spcBef>
              <a:spcAft>
                <a:spcPts val="0"/>
              </a:spcAft>
              <a:buClr>
                <a:srgbClr val="000000"/>
              </a:buClr>
              <a:buSzPct val="111111"/>
              <a:buFont typeface="Arial"/>
              <a:buNone/>
            </a:pPr>
            <a:r>
              <a:rPr lang="en-US" sz="5893">
                <a:latin typeface="Arial"/>
                <a:ea typeface="Arial"/>
                <a:cs typeface="Arial"/>
                <a:sym typeface="Arial"/>
              </a:rPr>
              <a:t>PROJECT SUMMARY</a:t>
            </a:r>
            <a:endParaRPr/>
          </a:p>
        </p:txBody>
      </p:sp>
      <p:sp>
        <p:nvSpPr>
          <p:cNvPr id="216" name="Google Shape;216;p22"/>
          <p:cNvSpPr/>
          <p:nvPr/>
        </p:nvSpPr>
        <p:spPr>
          <a:xfrm>
            <a:off x="15648509" y="1725170"/>
            <a:ext cx="8699538" cy="102425"/>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17" name="Google Shape;217;p22"/>
          <p:cNvGrpSpPr/>
          <p:nvPr/>
        </p:nvGrpSpPr>
        <p:grpSpPr>
          <a:xfrm>
            <a:off x="25902" y="1678065"/>
            <a:ext cx="9404629" cy="241909"/>
            <a:chOff x="0" y="0"/>
            <a:chExt cx="9404628" cy="241908"/>
          </a:xfrm>
        </p:grpSpPr>
        <p:sp>
          <p:nvSpPr>
            <p:cNvPr id="218" name="Google Shape;218;p22"/>
            <p:cNvSpPr/>
            <p:nvPr/>
          </p:nvSpPr>
          <p:spPr>
            <a:xfrm>
              <a:off x="0" y="80636"/>
              <a:ext cx="9404628" cy="80636"/>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9" name="Google Shape;219;p22"/>
            <p:cNvSpPr/>
            <p:nvPr/>
          </p:nvSpPr>
          <p:spPr>
            <a:xfrm>
              <a:off x="9243218" y="0"/>
              <a:ext cx="161408" cy="241908"/>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20" name="Google Shape;220;p22"/>
          <p:cNvSpPr txBox="1"/>
          <p:nvPr/>
        </p:nvSpPr>
        <p:spPr>
          <a:xfrm>
            <a:off x="11923011" y="2822407"/>
            <a:ext cx="11805042" cy="9800616"/>
          </a:xfrm>
          <a:prstGeom prst="rect">
            <a:avLst/>
          </a:prstGeom>
          <a:noFill/>
          <a:ln>
            <a:noFill/>
          </a:ln>
        </p:spPr>
        <p:txBody>
          <a:bodyPr spcFirstLastPara="1" wrap="square" lIns="71425" tIns="71425" rIns="71425" bIns="71425" anchor="ctr" anchorCtr="0">
            <a:spAutoFit/>
          </a:bodyPr>
          <a:lstStyle/>
          <a:p>
            <a:pPr marL="0" marR="0" lvl="0" indent="0" algn="just" rtl="0">
              <a:lnSpc>
                <a:spcPct val="90000"/>
              </a:lnSpc>
              <a:spcBef>
                <a:spcPts val="0"/>
              </a:spcBef>
              <a:spcAft>
                <a:spcPts val="0"/>
              </a:spcAft>
              <a:buClr>
                <a:srgbClr val="FFFFFF"/>
              </a:buClr>
              <a:buSzPts val="2800"/>
              <a:buFont typeface="Arial"/>
              <a:buNone/>
            </a:pPr>
            <a:r>
              <a:rPr lang="en-US" sz="2800" b="0" i="0" u="none" strike="noStrike" cap="none">
                <a:solidFill>
                  <a:srgbClr val="FFFFFF"/>
                </a:solidFill>
                <a:latin typeface="Arial"/>
                <a:ea typeface="Arial"/>
                <a:cs typeface="Arial"/>
                <a:sym typeface="Arial"/>
              </a:rPr>
              <a:t>Monkeypox is an infectious viral disease that can occur in humans and a few other animals. Monkeypox virus, scientifically called zoonotic viruses in the genus Orthopoxvirus, is the cause of the disease. It may spread from infected animals by handling infected meat or via bites or scratches.</a:t>
            </a:r>
            <a:endParaRPr sz="1400" b="0" i="0" u="none" strike="noStrike" cap="none">
              <a:solidFill>
                <a:srgbClr val="000000"/>
              </a:solidFill>
              <a:latin typeface="Arial"/>
              <a:ea typeface="Arial"/>
              <a:cs typeface="Arial"/>
              <a:sym typeface="Arial"/>
            </a:endParaRPr>
          </a:p>
          <a:p>
            <a:pPr marL="0" marR="0" lvl="0" indent="0" algn="just" rtl="0">
              <a:lnSpc>
                <a:spcPct val="90000"/>
              </a:lnSpc>
              <a:spcBef>
                <a:spcPts val="0"/>
              </a:spcBef>
              <a:spcAft>
                <a:spcPts val="0"/>
              </a:spcAft>
              <a:buClr>
                <a:srgbClr val="FFFFFF"/>
              </a:buClr>
              <a:buSzPts val="2800"/>
              <a:buFont typeface="Arial"/>
              <a:buNone/>
            </a:pPr>
            <a:endParaRPr sz="2800" b="0" i="0" u="none" strike="noStrike" cap="none">
              <a:solidFill>
                <a:srgbClr val="FFFFFF"/>
              </a:solidFill>
              <a:latin typeface="Arial"/>
              <a:ea typeface="Arial"/>
              <a:cs typeface="Arial"/>
              <a:sym typeface="Arial"/>
            </a:endParaRPr>
          </a:p>
          <a:p>
            <a:pPr marL="0" marR="0" lvl="0" indent="0" algn="just" rtl="0">
              <a:lnSpc>
                <a:spcPct val="90000"/>
              </a:lnSpc>
              <a:spcBef>
                <a:spcPts val="0"/>
              </a:spcBef>
              <a:spcAft>
                <a:spcPts val="0"/>
              </a:spcAft>
              <a:buClr>
                <a:srgbClr val="FFFFFF"/>
              </a:buClr>
              <a:buSzPts val="2800"/>
              <a:buFont typeface="Arial"/>
              <a:buNone/>
            </a:pPr>
            <a:r>
              <a:rPr lang="en-US" sz="2800" b="0" i="0" u="none" strike="noStrike" cap="none">
                <a:solidFill>
                  <a:srgbClr val="FFFFFF"/>
                </a:solidFill>
                <a:latin typeface="Arial"/>
                <a:ea typeface="Arial"/>
                <a:cs typeface="Arial"/>
                <a:sym typeface="Arial"/>
              </a:rPr>
              <a:t>Human-to-human transmission can occur through exposure to infected body fluids, contaminated objects, contaminated tiny droplets, and possibly the airborne route. The first confirmed case was traced to an individual with travel links to Nigeria (where the disease is endemic) and was detected on May 6, 2022. Although, the cases were already spreading in the previous months, according to suggestions. From 18 May onwards, cases were reported from an increasing number `of countries and regions, predominantly in Europe but also in North and South America, Asia, Africa, and Australia. </a:t>
            </a:r>
            <a:endParaRPr sz="1400" b="0" i="0" u="none" strike="noStrike" cap="none">
              <a:solidFill>
                <a:srgbClr val="000000"/>
              </a:solidFill>
              <a:latin typeface="Arial"/>
              <a:ea typeface="Arial"/>
              <a:cs typeface="Arial"/>
              <a:sym typeface="Arial"/>
            </a:endParaRPr>
          </a:p>
          <a:p>
            <a:pPr marL="0" marR="0" lvl="0" indent="0" algn="just" rtl="0">
              <a:lnSpc>
                <a:spcPct val="90000"/>
              </a:lnSpc>
              <a:spcBef>
                <a:spcPts val="0"/>
              </a:spcBef>
              <a:spcAft>
                <a:spcPts val="0"/>
              </a:spcAft>
              <a:buClr>
                <a:srgbClr val="FFFFFF"/>
              </a:buClr>
              <a:buSzPts val="2800"/>
              <a:buFont typeface="Arial"/>
              <a:buNone/>
            </a:pPr>
            <a:endParaRPr sz="2800" b="0" i="0" u="none" strike="noStrike" cap="none">
              <a:solidFill>
                <a:srgbClr val="FFFFFF"/>
              </a:solidFill>
              <a:latin typeface="Arial"/>
              <a:ea typeface="Arial"/>
              <a:cs typeface="Arial"/>
              <a:sym typeface="Arial"/>
            </a:endParaRPr>
          </a:p>
          <a:p>
            <a:pPr marL="0" marR="0" lvl="0" indent="0" algn="just" rtl="0">
              <a:lnSpc>
                <a:spcPct val="90000"/>
              </a:lnSpc>
              <a:spcBef>
                <a:spcPts val="0"/>
              </a:spcBef>
              <a:spcAft>
                <a:spcPts val="0"/>
              </a:spcAft>
              <a:buClr>
                <a:srgbClr val="FFFFFF"/>
              </a:buClr>
              <a:buSzPts val="2800"/>
              <a:buFont typeface="Arial"/>
              <a:buNone/>
            </a:pPr>
            <a:r>
              <a:rPr lang="en-US" sz="2800" b="0" i="0" u="none" strike="noStrike" cap="none">
                <a:solidFill>
                  <a:srgbClr val="FFFFFF"/>
                </a:solidFill>
                <a:latin typeface="Arial"/>
                <a:ea typeface="Arial"/>
                <a:cs typeface="Arial"/>
                <a:sym typeface="Arial"/>
              </a:rPr>
              <a:t>The World Health Organization has declared this an "Evolving Health Threat" rather than a Public Health Emergency of International Concern.</a:t>
            </a:r>
            <a:endParaRPr sz="1400" b="0" i="0" u="none" strike="noStrike" cap="none">
              <a:solidFill>
                <a:srgbClr val="000000"/>
              </a:solidFill>
              <a:latin typeface="Arial"/>
              <a:ea typeface="Arial"/>
              <a:cs typeface="Arial"/>
              <a:sym typeface="Arial"/>
            </a:endParaRPr>
          </a:p>
        </p:txBody>
      </p:sp>
      <p:grpSp>
        <p:nvGrpSpPr>
          <p:cNvPr id="221" name="Google Shape;221;p22"/>
          <p:cNvGrpSpPr/>
          <p:nvPr/>
        </p:nvGrpSpPr>
        <p:grpSpPr>
          <a:xfrm>
            <a:off x="9169391" y="2493727"/>
            <a:ext cx="15268062" cy="10130559"/>
            <a:chOff x="0" y="0"/>
            <a:chExt cx="15268061" cy="10130557"/>
          </a:xfrm>
        </p:grpSpPr>
        <p:sp>
          <p:nvSpPr>
            <p:cNvPr id="222" name="Google Shape;222;p22"/>
            <p:cNvSpPr/>
            <p:nvPr/>
          </p:nvSpPr>
          <p:spPr>
            <a:xfrm>
              <a:off x="0" y="0"/>
              <a:ext cx="15268061" cy="10130557"/>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3" name="Google Shape;223;p22"/>
            <p:cNvSpPr/>
            <p:nvPr/>
          </p:nvSpPr>
          <p:spPr>
            <a:xfrm>
              <a:off x="1301772" y="602010"/>
              <a:ext cx="12838774" cy="8925716"/>
            </a:xfrm>
            <a:prstGeom prst="rect">
              <a:avLst/>
            </a:prstGeom>
            <a:solidFill>
              <a:srgbClr val="EBEBE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24" name="Google Shape;224;p22" descr="object 7"/>
          <p:cNvPicPr preferRelativeResize="0"/>
          <p:nvPr/>
        </p:nvPicPr>
        <p:blipFill rotWithShape="1">
          <a:blip r:embed="rId3">
            <a:alphaModFix/>
          </a:blip>
          <a:srcRect/>
          <a:stretch/>
        </p:blipFill>
        <p:spPr>
          <a:xfrm>
            <a:off x="6270149" y="3065876"/>
            <a:ext cx="3782899" cy="8985440"/>
          </a:xfrm>
          <a:prstGeom prst="rect">
            <a:avLst/>
          </a:prstGeom>
          <a:noFill/>
          <a:ln>
            <a:noFill/>
          </a:ln>
        </p:spPr>
      </p:pic>
      <p:sp>
        <p:nvSpPr>
          <p:cNvPr id="225" name="Google Shape;225;p22"/>
          <p:cNvSpPr txBox="1"/>
          <p:nvPr/>
        </p:nvSpPr>
        <p:spPr>
          <a:xfrm>
            <a:off x="10939772" y="2993857"/>
            <a:ext cx="11727300" cy="8647086"/>
          </a:xfrm>
          <a:prstGeom prst="rect">
            <a:avLst/>
          </a:prstGeom>
          <a:noFill/>
          <a:ln>
            <a:noFill/>
          </a:ln>
        </p:spPr>
        <p:txBody>
          <a:bodyPr spcFirstLastPara="1" wrap="square" lIns="71425" tIns="71425" rIns="71425" bIns="71425" anchor="ctr" anchorCtr="0">
            <a:spAutoFit/>
          </a:bodyPr>
          <a:lstStyle/>
          <a:p>
            <a:pPr marL="0" marR="0" lvl="0" indent="0" algn="just" rtl="0">
              <a:lnSpc>
                <a:spcPct val="90000"/>
              </a:lnSpc>
              <a:spcBef>
                <a:spcPts val="2800"/>
              </a:spcBef>
              <a:spcAft>
                <a:spcPts val="0"/>
              </a:spcAft>
              <a:buClr>
                <a:srgbClr val="000000"/>
              </a:buClr>
              <a:buSzPts val="3200"/>
              <a:buFont typeface="Arial"/>
              <a:buNone/>
            </a:pPr>
            <a:r>
              <a:rPr lang="en-US" sz="4900" dirty="0"/>
              <a:t>This project will use machine learning to develop a system for detecting plant diseases from images. The system will first collect a dataset of images of healthy and diseased plants. These images will be used to train a machine learning model that can identify the diseases of the plants. Once the model is trained, it will be able to detect diseased plants. Further a crop recommendation system, recommends crops based on soil content and wheatear description.</a:t>
            </a:r>
            <a:endParaRPr sz="31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title" idx="4294967295"/>
          </p:nvPr>
        </p:nvSpPr>
        <p:spPr>
          <a:xfrm>
            <a:off x="8553039" y="945240"/>
            <a:ext cx="8227386" cy="1300582"/>
          </a:xfrm>
          <a:prstGeom prst="rect">
            <a:avLst/>
          </a:prstGeom>
          <a:noFill/>
          <a:ln>
            <a:noFill/>
          </a:ln>
        </p:spPr>
        <p:txBody>
          <a:bodyPr spcFirstLastPara="1" wrap="square" lIns="0" tIns="0" rIns="0" bIns="0" anchor="t" anchorCtr="0">
            <a:normAutofit fontScale="90000"/>
          </a:bodyPr>
          <a:lstStyle/>
          <a:p>
            <a:pPr marL="0" marR="0" lvl="0" indent="8889" algn="ctr" rtl="0">
              <a:lnSpc>
                <a:spcPct val="100000"/>
              </a:lnSpc>
              <a:spcBef>
                <a:spcPts val="0"/>
              </a:spcBef>
              <a:spcAft>
                <a:spcPts val="0"/>
              </a:spcAft>
              <a:buClr>
                <a:srgbClr val="000000"/>
              </a:buClr>
              <a:buSzPct val="111111"/>
              <a:buFont typeface="Arial"/>
              <a:buNone/>
            </a:pPr>
            <a:r>
              <a:rPr lang="en-US" sz="4970">
                <a:latin typeface="Arial"/>
                <a:ea typeface="Arial"/>
                <a:cs typeface="Arial"/>
                <a:sym typeface="Arial"/>
              </a:rPr>
              <a:t>PURPOSE OF THE PROJECT</a:t>
            </a:r>
            <a:endParaRPr/>
          </a:p>
        </p:txBody>
      </p:sp>
      <p:sp>
        <p:nvSpPr>
          <p:cNvPr id="231" name="Google Shape;231;p23"/>
          <p:cNvSpPr/>
          <p:nvPr/>
        </p:nvSpPr>
        <p:spPr>
          <a:xfrm>
            <a:off x="17009933" y="1325120"/>
            <a:ext cx="7823889" cy="65151"/>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32" name="Google Shape;232;p23"/>
          <p:cNvGrpSpPr/>
          <p:nvPr/>
        </p:nvGrpSpPr>
        <p:grpSpPr>
          <a:xfrm>
            <a:off x="-1081097" y="1297873"/>
            <a:ext cx="9404629" cy="241909"/>
            <a:chOff x="0" y="0"/>
            <a:chExt cx="9404628" cy="241908"/>
          </a:xfrm>
        </p:grpSpPr>
        <p:sp>
          <p:nvSpPr>
            <p:cNvPr id="233" name="Google Shape;233;p23"/>
            <p:cNvSpPr/>
            <p:nvPr/>
          </p:nvSpPr>
          <p:spPr>
            <a:xfrm>
              <a:off x="0" y="80636"/>
              <a:ext cx="9404628" cy="80636"/>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4" name="Google Shape;234;p23"/>
            <p:cNvSpPr/>
            <p:nvPr/>
          </p:nvSpPr>
          <p:spPr>
            <a:xfrm>
              <a:off x="9243218" y="0"/>
              <a:ext cx="161408" cy="241908"/>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35" name="Google Shape;235;p23" descr="object 2"/>
          <p:cNvPicPr preferRelativeResize="0"/>
          <p:nvPr/>
        </p:nvPicPr>
        <p:blipFill rotWithShape="1">
          <a:blip r:embed="rId3">
            <a:alphaModFix/>
          </a:blip>
          <a:srcRect/>
          <a:stretch/>
        </p:blipFill>
        <p:spPr>
          <a:xfrm>
            <a:off x="9879057" y="3133718"/>
            <a:ext cx="13163997" cy="8459043"/>
          </a:xfrm>
          <a:prstGeom prst="rect">
            <a:avLst/>
          </a:prstGeom>
          <a:noFill/>
          <a:ln>
            <a:noFill/>
          </a:ln>
        </p:spPr>
      </p:pic>
      <p:pic>
        <p:nvPicPr>
          <p:cNvPr id="236" name="Google Shape;236;p23" descr="object 3"/>
          <p:cNvPicPr preferRelativeResize="0"/>
          <p:nvPr/>
        </p:nvPicPr>
        <p:blipFill rotWithShape="1">
          <a:blip r:embed="rId4">
            <a:alphaModFix/>
          </a:blip>
          <a:srcRect/>
          <a:stretch/>
        </p:blipFill>
        <p:spPr>
          <a:xfrm>
            <a:off x="3443945" y="2755605"/>
            <a:ext cx="4177178" cy="8204790"/>
          </a:xfrm>
          <a:prstGeom prst="rect">
            <a:avLst/>
          </a:prstGeom>
          <a:noFill/>
          <a:ln>
            <a:noFill/>
          </a:ln>
        </p:spPr>
      </p:pic>
      <p:sp>
        <p:nvSpPr>
          <p:cNvPr id="237" name="Google Shape;237;p23"/>
          <p:cNvSpPr txBox="1"/>
          <p:nvPr/>
        </p:nvSpPr>
        <p:spPr>
          <a:xfrm>
            <a:off x="12203154" y="7561731"/>
            <a:ext cx="10839900" cy="1391100"/>
          </a:xfrm>
          <a:prstGeom prst="rect">
            <a:avLst/>
          </a:prstGeom>
          <a:noFill/>
          <a:ln>
            <a:noFill/>
          </a:ln>
        </p:spPr>
        <p:txBody>
          <a:bodyPr spcFirstLastPara="1" wrap="square" lIns="71425" tIns="71425" rIns="71425" bIns="71425" anchor="ctr" anchorCtr="0">
            <a:spAutoFit/>
          </a:bodyPr>
          <a:lstStyle/>
          <a:p>
            <a:pPr marL="0" marR="0" lvl="0" indent="0" algn="l" rtl="0">
              <a:lnSpc>
                <a:spcPct val="90000"/>
              </a:lnSpc>
              <a:spcBef>
                <a:spcPts val="0"/>
              </a:spcBef>
              <a:spcAft>
                <a:spcPts val="0"/>
              </a:spcAft>
              <a:buClr>
                <a:srgbClr val="000000"/>
              </a:buClr>
              <a:buSzPts val="2600"/>
              <a:buFont typeface="Arial"/>
              <a:buNone/>
            </a:pPr>
            <a:r>
              <a:rPr lang="en-US" sz="3000" dirty="0"/>
              <a:t>The system will also be more accurate than traditional methods of plant disease detection, which will help farmers to make better decisions about how to manage their crops.</a:t>
            </a:r>
            <a:endParaRPr sz="1800" b="0" i="0" u="none" strike="noStrike" cap="none" dirty="0">
              <a:solidFill>
                <a:srgbClr val="000000"/>
              </a:solidFill>
              <a:latin typeface="Arial"/>
              <a:ea typeface="Arial"/>
              <a:cs typeface="Arial"/>
              <a:sym typeface="Arial"/>
            </a:endParaRPr>
          </a:p>
        </p:txBody>
      </p:sp>
      <p:sp>
        <p:nvSpPr>
          <p:cNvPr id="238" name="Google Shape;238;p23"/>
          <p:cNvSpPr txBox="1"/>
          <p:nvPr/>
        </p:nvSpPr>
        <p:spPr>
          <a:xfrm>
            <a:off x="12203154" y="5653802"/>
            <a:ext cx="10839900" cy="1474200"/>
          </a:xfrm>
          <a:prstGeom prst="rect">
            <a:avLst/>
          </a:prstGeom>
          <a:noFill/>
          <a:ln>
            <a:noFill/>
          </a:ln>
        </p:spPr>
        <p:txBody>
          <a:bodyPr spcFirstLastPara="1" wrap="square" lIns="71425" tIns="71425" rIns="71425" bIns="71425" anchor="ctr" anchorCtr="0">
            <a:spAutoFit/>
          </a:bodyPr>
          <a:lstStyle/>
          <a:p>
            <a:pPr marL="0" marR="0" lvl="0" indent="0" algn="l" rtl="0">
              <a:lnSpc>
                <a:spcPct val="90000"/>
              </a:lnSpc>
              <a:spcBef>
                <a:spcPts val="0"/>
              </a:spcBef>
              <a:spcAft>
                <a:spcPts val="0"/>
              </a:spcAft>
              <a:buClr>
                <a:srgbClr val="000000"/>
              </a:buClr>
              <a:buSzPts val="2600"/>
              <a:buFont typeface="Arial"/>
              <a:buNone/>
            </a:pPr>
            <a:r>
              <a:rPr lang="en-US" sz="3200" dirty="0"/>
              <a:t>The system will be able to identify plant diseases earlier, which will allow farmers to take action to prevent the spread of the disease and protect their crops.</a:t>
            </a:r>
            <a:endParaRPr sz="4700" b="0" i="0" u="none" strike="noStrike" cap="none" dirty="0">
              <a:latin typeface="Arial"/>
              <a:ea typeface="Arial"/>
              <a:cs typeface="Arial"/>
              <a:sym typeface="Arial"/>
            </a:endParaRPr>
          </a:p>
        </p:txBody>
      </p:sp>
      <p:sp>
        <p:nvSpPr>
          <p:cNvPr id="239" name="Google Shape;239;p23"/>
          <p:cNvSpPr txBox="1"/>
          <p:nvPr/>
        </p:nvSpPr>
        <p:spPr>
          <a:xfrm>
            <a:off x="10572516" y="3395461"/>
            <a:ext cx="11985900" cy="1682100"/>
          </a:xfrm>
          <a:prstGeom prst="rect">
            <a:avLst/>
          </a:prstGeom>
          <a:noFill/>
          <a:ln>
            <a:noFill/>
          </a:ln>
        </p:spPr>
        <p:txBody>
          <a:bodyPr spcFirstLastPara="1" wrap="square" lIns="71425" tIns="71425" rIns="71425" bIns="71425" anchor="ctr" anchorCtr="0">
            <a:spAutoFit/>
          </a:bodyPr>
          <a:lstStyle/>
          <a:p>
            <a:pPr marL="0" marR="0" lvl="0" indent="0" algn="just" rtl="0">
              <a:lnSpc>
                <a:spcPct val="90000"/>
              </a:lnSpc>
              <a:spcBef>
                <a:spcPts val="0"/>
              </a:spcBef>
              <a:spcAft>
                <a:spcPts val="0"/>
              </a:spcAft>
              <a:buClr>
                <a:srgbClr val="000000"/>
              </a:buClr>
              <a:buSzPts val="2600"/>
              <a:buFont typeface="Arial"/>
              <a:buNone/>
            </a:pPr>
            <a:r>
              <a:rPr lang="en-US" sz="3700"/>
              <a:t>The purpose of this project is to develop a system that can help farmers to more effectively detect plant diseases. </a:t>
            </a:r>
            <a:endParaRPr sz="5300" b="0" i="0" u="none" strike="noStrike" cap="none">
              <a:solidFill>
                <a:srgbClr val="000000"/>
              </a:solidFill>
              <a:latin typeface="Arial"/>
              <a:ea typeface="Arial"/>
              <a:cs typeface="Arial"/>
              <a:sym typeface="Arial"/>
            </a:endParaRPr>
          </a:p>
        </p:txBody>
      </p:sp>
      <p:sp>
        <p:nvSpPr>
          <p:cNvPr id="240" name="Google Shape;240;p23"/>
          <p:cNvSpPr txBox="1"/>
          <p:nvPr/>
        </p:nvSpPr>
        <p:spPr>
          <a:xfrm>
            <a:off x="12203154" y="8772090"/>
            <a:ext cx="10839900" cy="338100"/>
          </a:xfrm>
          <a:prstGeom prst="rect">
            <a:avLst/>
          </a:prstGeom>
          <a:noFill/>
          <a:ln>
            <a:noFill/>
          </a:ln>
        </p:spPr>
        <p:txBody>
          <a:bodyPr spcFirstLastPara="1" wrap="square" lIns="71425" tIns="71425" rIns="71425" bIns="71425" anchor="ctr" anchorCtr="0">
            <a:spAutoFit/>
          </a:bodyPr>
          <a:lstStyle/>
          <a:p>
            <a:pPr marL="0" marR="0" lvl="0" indent="0" algn="l" rtl="0">
              <a:lnSpc>
                <a:spcPct val="90000"/>
              </a:lnSpc>
              <a:spcBef>
                <a:spcPts val="0"/>
              </a:spcBef>
              <a:spcAft>
                <a:spcPts val="0"/>
              </a:spcAft>
              <a:buClr>
                <a:srgbClr val="000000"/>
              </a:buClr>
              <a:buSzPts val="2600"/>
              <a:buFont typeface="Arial"/>
              <a:buNone/>
            </a:pPr>
            <a:endParaRPr sz="14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522CE0CE-B161-CF48-DFEE-ABAB8197EE93}"/>
              </a:ext>
            </a:extLst>
          </p:cNvPr>
          <p:cNvSpPr txBox="1"/>
          <p:nvPr/>
        </p:nvSpPr>
        <p:spPr>
          <a:xfrm>
            <a:off x="12203154" y="9509614"/>
            <a:ext cx="10511806" cy="1015663"/>
          </a:xfrm>
          <a:prstGeom prst="rect">
            <a:avLst/>
          </a:prstGeom>
          <a:noFill/>
          <a:ln>
            <a:noFill/>
          </a:ln>
        </p:spPr>
        <p:txBody>
          <a:bodyPr wrap="square">
            <a:spAutoFit/>
          </a:bodyPr>
          <a:lstStyle/>
          <a:p>
            <a:r>
              <a:rPr lang="en-IN" sz="3000" dirty="0"/>
              <a:t>The system also recommends crops which can help farmers decide which crop to cultivate.</a:t>
            </a:r>
          </a:p>
        </p:txBody>
      </p:sp>
      <p:pic>
        <p:nvPicPr>
          <p:cNvPr id="1026" name="Picture 2" descr="Crops Icon Vector Images (over 59,000)">
            <a:extLst>
              <a:ext uri="{FF2B5EF4-FFF2-40B4-BE49-F238E27FC236}">
                <a16:creationId xmlns:a16="http://schemas.microsoft.com/office/drawing/2014/main" id="{DC3E3993-AA7D-1FCA-194D-5CF779CE5E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1760" y="9572826"/>
            <a:ext cx="1095375" cy="1095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4"/>
          <p:cNvSpPr/>
          <p:nvPr/>
        </p:nvSpPr>
        <p:spPr>
          <a:xfrm>
            <a:off x="-124165" y="2713002"/>
            <a:ext cx="24935214" cy="1418616"/>
          </a:xfrm>
          <a:prstGeom prst="rect">
            <a:avLst/>
          </a:prstGeom>
          <a:solidFill>
            <a:srgbClr val="2381D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 name="Google Shape;246;p24"/>
          <p:cNvSpPr txBox="1">
            <a:spLocks noGrp="1"/>
          </p:cNvSpPr>
          <p:nvPr>
            <p:ph type="title" idx="4294967295"/>
          </p:nvPr>
        </p:nvSpPr>
        <p:spPr>
          <a:xfrm>
            <a:off x="7125248" y="945240"/>
            <a:ext cx="9655177" cy="1527074"/>
          </a:xfrm>
          <a:prstGeom prst="rect">
            <a:avLst/>
          </a:prstGeom>
          <a:noFill/>
          <a:ln>
            <a:noFill/>
          </a:ln>
        </p:spPr>
        <p:txBody>
          <a:bodyPr spcFirstLastPara="1" wrap="square" lIns="0" tIns="0" rIns="0" bIns="0" anchor="t" anchorCtr="0">
            <a:normAutofit fontScale="90000"/>
          </a:bodyPr>
          <a:lstStyle/>
          <a:p>
            <a:pPr marL="0" marR="0" lvl="0" indent="11302" algn="ctr" rtl="0">
              <a:lnSpc>
                <a:spcPct val="100000"/>
              </a:lnSpc>
              <a:spcBef>
                <a:spcPts val="0"/>
              </a:spcBef>
              <a:spcAft>
                <a:spcPts val="0"/>
              </a:spcAft>
              <a:buClr>
                <a:srgbClr val="000000"/>
              </a:buClr>
              <a:buSzPct val="111111"/>
              <a:buFont typeface="Arial"/>
              <a:buNone/>
            </a:pPr>
            <a:r>
              <a:rPr lang="en-US" sz="6319">
                <a:latin typeface="Arial"/>
                <a:ea typeface="Arial"/>
                <a:cs typeface="Arial"/>
                <a:sym typeface="Arial"/>
              </a:rPr>
              <a:t>SOURCES OF DATA USED </a:t>
            </a:r>
            <a:endParaRPr/>
          </a:p>
        </p:txBody>
      </p:sp>
      <p:sp>
        <p:nvSpPr>
          <p:cNvPr id="247" name="Google Shape;247;p24"/>
          <p:cNvSpPr/>
          <p:nvPr/>
        </p:nvSpPr>
        <p:spPr>
          <a:xfrm>
            <a:off x="17009933" y="1367888"/>
            <a:ext cx="7823889" cy="65152"/>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8" name="Google Shape;248;p24"/>
          <p:cNvGrpSpPr/>
          <p:nvPr/>
        </p:nvGrpSpPr>
        <p:grpSpPr>
          <a:xfrm>
            <a:off x="-1081097" y="1297873"/>
            <a:ext cx="7976837" cy="205184"/>
            <a:chOff x="0" y="0"/>
            <a:chExt cx="7976836" cy="205183"/>
          </a:xfrm>
        </p:grpSpPr>
        <p:sp>
          <p:nvSpPr>
            <p:cNvPr id="249" name="Google Shape;249;p24"/>
            <p:cNvSpPr/>
            <p:nvPr/>
          </p:nvSpPr>
          <p:spPr>
            <a:xfrm>
              <a:off x="0" y="68394"/>
              <a:ext cx="7976836" cy="68394"/>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0" name="Google Shape;250;p24"/>
            <p:cNvSpPr/>
            <p:nvPr/>
          </p:nvSpPr>
          <p:spPr>
            <a:xfrm>
              <a:off x="7839931" y="0"/>
              <a:ext cx="136904" cy="205183"/>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51" name="Google Shape;251;p24"/>
          <p:cNvSpPr txBox="1"/>
          <p:nvPr/>
        </p:nvSpPr>
        <p:spPr>
          <a:xfrm>
            <a:off x="504201" y="2879290"/>
            <a:ext cx="23375599" cy="1086041"/>
          </a:xfrm>
          <a:prstGeom prst="rect">
            <a:avLst/>
          </a:prstGeom>
          <a:noFill/>
          <a:ln>
            <a:noFill/>
          </a:ln>
        </p:spPr>
        <p:txBody>
          <a:bodyPr spcFirstLastPara="1" wrap="square" lIns="71425" tIns="71425" rIns="71425" bIns="71425" anchor="ctr" anchorCtr="0">
            <a:spAutoFit/>
          </a:bodyPr>
          <a:lstStyle/>
          <a:p>
            <a:pPr marL="0" marR="0" lvl="0" indent="0" algn="just" rtl="0">
              <a:lnSpc>
                <a:spcPct val="90000"/>
              </a:lnSpc>
              <a:spcBef>
                <a:spcPts val="0"/>
              </a:spcBef>
              <a:spcAft>
                <a:spcPts val="0"/>
              </a:spcAft>
              <a:buClr>
                <a:srgbClr val="000000"/>
              </a:buClr>
              <a:buSzPts val="3400"/>
              <a:buFont typeface="Arial"/>
              <a:buNone/>
            </a:pPr>
            <a:r>
              <a:rPr lang="en-US" sz="3400" b="0" i="0" u="none" strike="noStrike" cap="none" dirty="0">
                <a:solidFill>
                  <a:schemeClr val="bg1"/>
                </a:solidFill>
                <a:latin typeface="Arial"/>
                <a:ea typeface="Arial"/>
                <a:cs typeface="Arial"/>
                <a:sym typeface="Arial"/>
              </a:rPr>
              <a:t>The dataset used in this project is taken from Kaggle. There are several attributes in the data set on which we are  predicting, analyzing, visualizing, and performed detection of Plant Diseases through images.</a:t>
            </a:r>
            <a:endParaRPr sz="1400" b="0" i="0" u="none" strike="noStrike" cap="none" dirty="0">
              <a:solidFill>
                <a:schemeClr val="bg1"/>
              </a:solidFill>
              <a:latin typeface="Arial"/>
              <a:ea typeface="Arial"/>
              <a:cs typeface="Arial"/>
              <a:sym typeface="Arial"/>
            </a:endParaRPr>
          </a:p>
        </p:txBody>
      </p:sp>
      <p:pic>
        <p:nvPicPr>
          <p:cNvPr id="253" name="Google Shape;253;p24" descr="object 2"/>
          <p:cNvPicPr preferRelativeResize="0"/>
          <p:nvPr/>
        </p:nvPicPr>
        <p:blipFill rotWithShape="1">
          <a:blip r:embed="rId3">
            <a:alphaModFix/>
          </a:blip>
          <a:srcRect/>
          <a:stretch/>
        </p:blipFill>
        <p:spPr>
          <a:xfrm>
            <a:off x="4267082" y="4604235"/>
            <a:ext cx="3616303" cy="4507530"/>
          </a:xfrm>
          <a:prstGeom prst="rect">
            <a:avLst/>
          </a:prstGeom>
          <a:noFill/>
          <a:ln>
            <a:noFill/>
          </a:ln>
        </p:spPr>
      </p:pic>
      <p:sp>
        <p:nvSpPr>
          <p:cNvPr id="254" name="Google Shape;254;p24"/>
          <p:cNvSpPr txBox="1"/>
          <p:nvPr/>
        </p:nvSpPr>
        <p:spPr>
          <a:xfrm>
            <a:off x="801812" y="9340916"/>
            <a:ext cx="9951613" cy="1495794"/>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4200"/>
              <a:buFont typeface="Arial"/>
              <a:buNone/>
            </a:pPr>
            <a:r>
              <a:rPr lang="en-US" sz="3600" b="1" i="0" u="none" strike="noStrike" cap="none" dirty="0">
                <a:solidFill>
                  <a:srgbClr val="000000"/>
                </a:solidFill>
                <a:latin typeface="Arial"/>
                <a:ea typeface="Arial"/>
                <a:cs typeface="Arial"/>
                <a:sym typeface="Arial"/>
              </a:rPr>
              <a:t>Dataset for Plant Leaf Disease Detection:</a:t>
            </a:r>
          </a:p>
          <a:p>
            <a:pPr marL="0" marR="0" lvl="0" indent="0" algn="ctr" rtl="0">
              <a:lnSpc>
                <a:spcPct val="90000"/>
              </a:lnSpc>
              <a:spcBef>
                <a:spcPts val="0"/>
              </a:spcBef>
              <a:spcAft>
                <a:spcPts val="0"/>
              </a:spcAft>
              <a:buClr>
                <a:srgbClr val="000000"/>
              </a:buClr>
              <a:buSzPts val="4200"/>
              <a:buFont typeface="Arial"/>
              <a:buNone/>
            </a:pPr>
            <a:r>
              <a:rPr lang="en-IN" sz="3600" b="0" i="0" u="none" strike="noStrike" cap="none" dirty="0">
                <a:solidFill>
                  <a:srgbClr val="000000"/>
                </a:solidFill>
                <a:latin typeface="Trebuchet MS"/>
                <a:ea typeface="Trebuchet MS"/>
                <a:cs typeface="Trebuchet MS"/>
                <a:sym typeface="Trebuchet MS"/>
              </a:rPr>
              <a:t>https://www.kaggle.com/datasets/vipoooool/new-plant-diseases-dataset</a:t>
            </a:r>
            <a:endParaRPr sz="3600" b="0" i="0" u="none" strike="noStrike" cap="none" dirty="0">
              <a:solidFill>
                <a:srgbClr val="000000"/>
              </a:solidFill>
              <a:latin typeface="Trebuchet MS"/>
              <a:ea typeface="Trebuchet MS"/>
              <a:cs typeface="Trebuchet MS"/>
              <a:sym typeface="Trebuchet MS"/>
            </a:endParaRPr>
          </a:p>
        </p:txBody>
      </p:sp>
      <p:sp>
        <p:nvSpPr>
          <p:cNvPr id="3" name="TextBox 2">
            <a:extLst>
              <a:ext uri="{FF2B5EF4-FFF2-40B4-BE49-F238E27FC236}">
                <a16:creationId xmlns:a16="http://schemas.microsoft.com/office/drawing/2014/main" id="{C598BD0D-5D65-DAB4-34FA-F39D320ED2D3}"/>
              </a:ext>
            </a:extLst>
          </p:cNvPr>
          <p:cNvSpPr txBox="1"/>
          <p:nvPr/>
        </p:nvSpPr>
        <p:spPr>
          <a:xfrm>
            <a:off x="272747" y="11182633"/>
            <a:ext cx="11009745" cy="1588127"/>
          </a:xfrm>
          <a:prstGeom prst="rect">
            <a:avLst/>
          </a:prstGeom>
          <a:noFill/>
        </p:spPr>
        <p:txBody>
          <a:bodyPr wrap="square">
            <a:spAutoFit/>
          </a:bodyPr>
          <a:lstStyle>
            <a:defPPr marR="0" lvl="0" algn="l" rtl="0">
              <a:lnSpc>
                <a:spcPct val="100000"/>
              </a:lnSpc>
              <a:spcBef>
                <a:spcPts val="0"/>
              </a:spcBef>
              <a:spcAft>
                <a:spcPts val="0"/>
              </a:spcAft>
            </a:defPPr>
            <a:lvl1pPr marL="0" indent="0" algn="ctr">
              <a:lnSpc>
                <a:spcPct val="90000"/>
              </a:lnSpc>
              <a:buSzPts val="4200"/>
              <a:buNone/>
            </a:lvl1pPr>
          </a:lstStyle>
          <a:p>
            <a:r>
              <a:rPr lang="en-US" sz="3600" b="1" dirty="0">
                <a:latin typeface="Trebuchet MS"/>
              </a:rPr>
              <a:t>Dataset for Crop Recommendation:</a:t>
            </a:r>
          </a:p>
          <a:p>
            <a:r>
              <a:rPr lang="en-US" sz="3600" dirty="0">
                <a:latin typeface="Trebuchet MS"/>
              </a:rPr>
              <a:t>https://github.com/Gladiator07/Harvestify/blob/master/Data-processed/crop_recommendation.csv</a:t>
            </a:r>
          </a:p>
        </p:txBody>
      </p:sp>
      <p:pic>
        <p:nvPicPr>
          <p:cNvPr id="5" name="Picture 4">
            <a:extLst>
              <a:ext uri="{FF2B5EF4-FFF2-40B4-BE49-F238E27FC236}">
                <a16:creationId xmlns:a16="http://schemas.microsoft.com/office/drawing/2014/main" id="{D3CE9A31-A6C7-0E42-2BA4-F583DDA07D16}"/>
              </a:ext>
            </a:extLst>
          </p:cNvPr>
          <p:cNvPicPr>
            <a:picLocks noChangeAspect="1"/>
          </p:cNvPicPr>
          <p:nvPr/>
        </p:nvPicPr>
        <p:blipFill>
          <a:blip r:embed="rId4"/>
          <a:stretch>
            <a:fillRect/>
          </a:stretch>
        </p:blipFill>
        <p:spPr>
          <a:xfrm>
            <a:off x="11944351" y="4372306"/>
            <a:ext cx="11935449" cy="85685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6"/>
          <p:cNvSpPr txBox="1">
            <a:spLocks noGrp="1"/>
          </p:cNvSpPr>
          <p:nvPr>
            <p:ph type="title" idx="4294967295"/>
          </p:nvPr>
        </p:nvSpPr>
        <p:spPr>
          <a:xfrm>
            <a:off x="5666422" y="460669"/>
            <a:ext cx="13051156" cy="878840"/>
          </a:xfrm>
          <a:prstGeom prst="rect">
            <a:avLst/>
          </a:prstGeom>
          <a:noFill/>
          <a:ln>
            <a:noFill/>
          </a:ln>
        </p:spPr>
        <p:txBody>
          <a:bodyPr spcFirstLastPara="1" wrap="square" lIns="0" tIns="0" rIns="0" bIns="0" anchor="t" anchorCtr="0">
            <a:normAutofit fontScale="90000"/>
          </a:bodyPr>
          <a:lstStyle/>
          <a:p>
            <a:pPr marL="0" marR="0" lvl="0" indent="10922" algn="ctr" rtl="0">
              <a:lnSpc>
                <a:spcPct val="100000"/>
              </a:lnSpc>
              <a:spcBef>
                <a:spcPts val="0"/>
              </a:spcBef>
              <a:spcAft>
                <a:spcPts val="0"/>
              </a:spcAft>
              <a:buClr>
                <a:srgbClr val="000000"/>
              </a:buClr>
              <a:buSzPct val="111111"/>
              <a:buFont typeface="Arial"/>
              <a:buNone/>
            </a:pPr>
            <a:r>
              <a:rPr lang="en-US" sz="4472" dirty="0">
                <a:latin typeface="Arial"/>
                <a:ea typeface="Arial"/>
                <a:cs typeface="Arial"/>
                <a:sym typeface="Arial"/>
              </a:rPr>
              <a:t>DATA VISUALISATION OF CHARTS AND GRAPHS</a:t>
            </a:r>
            <a:br>
              <a:rPr lang="en-US" sz="4472" dirty="0">
                <a:latin typeface="Arial"/>
                <a:ea typeface="Arial"/>
                <a:cs typeface="Arial"/>
                <a:sym typeface="Arial"/>
              </a:rPr>
            </a:br>
            <a:r>
              <a:rPr lang="en-US" sz="4472" dirty="0">
                <a:latin typeface="Arial"/>
                <a:ea typeface="Arial"/>
                <a:cs typeface="Arial"/>
                <a:sym typeface="Arial"/>
              </a:rPr>
              <a:t>FOR CROP RECOMMENDATION </a:t>
            </a:r>
            <a:endParaRPr dirty="0"/>
          </a:p>
        </p:txBody>
      </p:sp>
      <p:sp>
        <p:nvSpPr>
          <p:cNvPr id="273" name="Google Shape;273;p26"/>
          <p:cNvSpPr txBox="1"/>
          <p:nvPr/>
        </p:nvSpPr>
        <p:spPr>
          <a:xfrm>
            <a:off x="992263" y="1974702"/>
            <a:ext cx="23391737" cy="581698"/>
          </a:xfrm>
          <a:prstGeom prst="rect">
            <a:avLst/>
          </a:prstGeom>
          <a:noFill/>
          <a:ln>
            <a:noFill/>
          </a:ln>
        </p:spPr>
        <p:txBody>
          <a:bodyPr spcFirstLastPara="1" wrap="square" lIns="0" tIns="0" rIns="0" bIns="0" anchor="t" anchorCtr="0">
            <a:spAutoFit/>
          </a:bodyPr>
          <a:lstStyle/>
          <a:p>
            <a:pPr marL="0" marR="0" lvl="0" indent="12700" algn="l" rtl="0">
              <a:lnSpc>
                <a:spcPct val="90000"/>
              </a:lnSpc>
              <a:spcBef>
                <a:spcPts val="0"/>
              </a:spcBef>
              <a:spcAft>
                <a:spcPts val="0"/>
              </a:spcAft>
              <a:buClr>
                <a:srgbClr val="000000"/>
              </a:buClr>
              <a:buSzPts val="4200"/>
              <a:buFont typeface="Arial"/>
              <a:buNone/>
            </a:pPr>
            <a:r>
              <a:rPr lang="en-US" sz="4200" b="0" i="0" u="none" strike="noStrike" cap="none" dirty="0">
                <a:solidFill>
                  <a:srgbClr val="000000"/>
                </a:solidFill>
                <a:latin typeface="Arial"/>
                <a:ea typeface="Arial"/>
                <a:cs typeface="Arial"/>
                <a:sym typeface="Arial"/>
              </a:rPr>
              <a:t>Here we are showing some Exploratory Data Analysis (EDA) from data sets which we have used.</a:t>
            </a:r>
            <a:endParaRPr sz="1400" b="0" i="0" u="none" strike="noStrike" cap="none" dirty="0">
              <a:solidFill>
                <a:srgbClr val="000000"/>
              </a:solidFill>
              <a:latin typeface="Arial"/>
              <a:ea typeface="Arial"/>
              <a:cs typeface="Arial"/>
              <a:sym typeface="Arial"/>
            </a:endParaRPr>
          </a:p>
        </p:txBody>
      </p:sp>
      <p:grpSp>
        <p:nvGrpSpPr>
          <p:cNvPr id="276" name="Google Shape;276;p26"/>
          <p:cNvGrpSpPr/>
          <p:nvPr/>
        </p:nvGrpSpPr>
        <p:grpSpPr>
          <a:xfrm>
            <a:off x="0" y="460669"/>
            <a:ext cx="5563643" cy="198932"/>
            <a:chOff x="0" y="0"/>
            <a:chExt cx="5563642" cy="198931"/>
          </a:xfrm>
        </p:grpSpPr>
        <p:cxnSp>
          <p:nvCxnSpPr>
            <p:cNvPr id="277" name="Google Shape;277;p26"/>
            <p:cNvCxnSpPr/>
            <p:nvPr/>
          </p:nvCxnSpPr>
          <p:spPr>
            <a:xfrm>
              <a:off x="0" y="99466"/>
              <a:ext cx="5563641" cy="1"/>
            </a:xfrm>
            <a:prstGeom prst="straightConnector1">
              <a:avLst/>
            </a:prstGeom>
            <a:noFill/>
            <a:ln w="47600" cap="flat" cmpd="sng">
              <a:solidFill>
                <a:srgbClr val="589DEF"/>
              </a:solidFill>
              <a:prstDash val="solid"/>
              <a:round/>
              <a:headEnd type="none" w="sm" len="sm"/>
              <a:tailEnd type="none" w="sm" len="sm"/>
            </a:ln>
          </p:spPr>
        </p:cxnSp>
        <p:sp>
          <p:nvSpPr>
            <p:cNvPr id="278" name="Google Shape;278;p26"/>
            <p:cNvSpPr/>
            <p:nvPr/>
          </p:nvSpPr>
          <p:spPr>
            <a:xfrm>
              <a:off x="5431055" y="0"/>
              <a:ext cx="132587" cy="198931"/>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79" name="Google Shape;279;p26"/>
          <p:cNvSpPr/>
          <p:nvPr/>
        </p:nvSpPr>
        <p:spPr>
          <a:xfrm>
            <a:off x="18820174" y="895541"/>
            <a:ext cx="7823889" cy="65152"/>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E80FF7E5-BE2B-E1E5-F1FC-E92A921B5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1" y="3570409"/>
            <a:ext cx="10687049" cy="87633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DD2DEB34-6200-57C5-ED0B-A7D9B346E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5137" y="3735025"/>
            <a:ext cx="13661332" cy="6709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36040C-D8FF-8F8A-C78C-0F27C21EB6E6}"/>
              </a:ext>
            </a:extLst>
          </p:cNvPr>
          <p:cNvSpPr txBox="1"/>
          <p:nvPr/>
        </p:nvSpPr>
        <p:spPr>
          <a:xfrm flipH="1">
            <a:off x="12709207" y="11117825"/>
            <a:ext cx="12016741" cy="707886"/>
          </a:xfrm>
          <a:prstGeom prst="rect">
            <a:avLst/>
          </a:prstGeom>
          <a:noFill/>
        </p:spPr>
        <p:txBody>
          <a:bodyPr wrap="square" rtlCol="0">
            <a:spAutoFit/>
          </a:bodyPr>
          <a:lstStyle/>
          <a:p>
            <a:pPr algn="ctr"/>
            <a:r>
              <a:rPr lang="en-US" sz="4000" dirty="0"/>
              <a:t>Algorithm V/S Accuracy for Crop Recommendation</a:t>
            </a:r>
            <a:endParaRPr lang="en-IN"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6;p26">
            <a:extLst>
              <a:ext uri="{FF2B5EF4-FFF2-40B4-BE49-F238E27FC236}">
                <a16:creationId xmlns:a16="http://schemas.microsoft.com/office/drawing/2014/main" id="{1CB30DF5-07D1-D7FF-AD59-A954CB8FBE01}"/>
              </a:ext>
            </a:extLst>
          </p:cNvPr>
          <p:cNvSpPr txBox="1">
            <a:spLocks/>
          </p:cNvSpPr>
          <p:nvPr/>
        </p:nvSpPr>
        <p:spPr>
          <a:xfrm>
            <a:off x="5629910" y="1375068"/>
            <a:ext cx="13051156" cy="1139531"/>
          </a:xfrm>
          <a:prstGeom prst="rect">
            <a:avLst/>
          </a:prstGeom>
          <a:noFill/>
          <a:ln>
            <a:noFill/>
          </a:ln>
        </p:spPr>
        <p:txBody>
          <a:bodyPr spcFirstLastPara="1" wrap="square" lIns="0" tIns="0" rIns="0" bIns="0" anchor="t" anchorCtr="0">
            <a:normAutofit fontScale="52500" lnSpcReduction="20000"/>
          </a:bodyPr>
          <a:lstStyle>
            <a:defPPr marR="0" lvl="0" algn="l" rtl="0">
              <a:lnSpc>
                <a:spcPct val="100000"/>
              </a:lnSpc>
              <a:spcBef>
                <a:spcPts val="0"/>
              </a:spcBef>
              <a:spcAft>
                <a:spcPts val="0"/>
              </a:spcAft>
            </a:defPPr>
            <a:lvl1pPr marR="0" lvl="0"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1pPr>
            <a:lvl2pPr marR="0" lvl="1"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2pPr>
            <a:lvl3pPr marR="0" lvl="2"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3pPr>
            <a:lvl4pPr marR="0" lvl="3"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4pPr>
            <a:lvl5pPr marR="0" lvl="4"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5pPr>
            <a:lvl6pPr marR="0" lvl="5"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6pPr>
            <a:lvl7pPr marR="0" lvl="6"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7pPr>
            <a:lvl8pPr marR="0" lvl="7"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8pPr>
            <a:lvl9pPr marR="0" lvl="8" algn="ctr" rtl="0">
              <a:lnSpc>
                <a:spcPct val="70000"/>
              </a:lnSpc>
              <a:spcBef>
                <a:spcPts val="0"/>
              </a:spcBef>
              <a:spcAft>
                <a:spcPts val="0"/>
              </a:spcAft>
              <a:buClr>
                <a:srgbClr val="000000"/>
              </a:buClr>
              <a:buSzPts val="8000"/>
              <a:buFont typeface="Arial"/>
              <a:buNone/>
              <a:defRPr sz="8000" b="0" i="0" u="none" strike="noStrike" cap="none">
                <a:solidFill>
                  <a:srgbClr val="000000"/>
                </a:solidFill>
                <a:latin typeface="Arial"/>
                <a:ea typeface="Arial"/>
                <a:cs typeface="Arial"/>
                <a:sym typeface="Arial"/>
              </a:defRPr>
            </a:lvl9pPr>
          </a:lstStyle>
          <a:p>
            <a:pPr indent="10922">
              <a:lnSpc>
                <a:spcPct val="100000"/>
              </a:lnSpc>
              <a:buSzPct val="111111"/>
            </a:pPr>
            <a:r>
              <a:rPr lang="en-US" dirty="0"/>
              <a:t>DATA PREPROCESSING </a:t>
            </a:r>
          </a:p>
          <a:p>
            <a:pPr indent="10922">
              <a:lnSpc>
                <a:spcPct val="100000"/>
              </a:lnSpc>
              <a:buSzPct val="111111"/>
            </a:pPr>
            <a:r>
              <a:rPr lang="en-US" dirty="0"/>
              <a:t>FOR PLANT DISEASE DETECTION</a:t>
            </a:r>
          </a:p>
        </p:txBody>
      </p:sp>
      <p:pic>
        <p:nvPicPr>
          <p:cNvPr id="2052" name="Picture 4">
            <a:extLst>
              <a:ext uri="{FF2B5EF4-FFF2-40B4-BE49-F238E27FC236}">
                <a16:creationId xmlns:a16="http://schemas.microsoft.com/office/drawing/2014/main" id="{A3E4ACA4-DEA5-2E3E-2540-1CFA0DC6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1766" y="3733825"/>
            <a:ext cx="7823889" cy="761290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276;p26">
            <a:extLst>
              <a:ext uri="{FF2B5EF4-FFF2-40B4-BE49-F238E27FC236}">
                <a16:creationId xmlns:a16="http://schemas.microsoft.com/office/drawing/2014/main" id="{5AAA047D-DF28-E58B-5932-9B213EF25DD6}"/>
              </a:ext>
            </a:extLst>
          </p:cNvPr>
          <p:cNvGrpSpPr/>
          <p:nvPr/>
        </p:nvGrpSpPr>
        <p:grpSpPr>
          <a:xfrm>
            <a:off x="-57150" y="1632244"/>
            <a:ext cx="5563643" cy="198932"/>
            <a:chOff x="0" y="0"/>
            <a:chExt cx="5563642" cy="198931"/>
          </a:xfrm>
        </p:grpSpPr>
        <p:cxnSp>
          <p:nvCxnSpPr>
            <p:cNvPr id="4" name="Google Shape;277;p26">
              <a:extLst>
                <a:ext uri="{FF2B5EF4-FFF2-40B4-BE49-F238E27FC236}">
                  <a16:creationId xmlns:a16="http://schemas.microsoft.com/office/drawing/2014/main" id="{557FC862-7E99-CE94-9FF9-EF67D21B708D}"/>
                </a:ext>
              </a:extLst>
            </p:cNvPr>
            <p:cNvCxnSpPr/>
            <p:nvPr/>
          </p:nvCxnSpPr>
          <p:spPr>
            <a:xfrm>
              <a:off x="0" y="99466"/>
              <a:ext cx="5563641" cy="1"/>
            </a:xfrm>
            <a:prstGeom prst="straightConnector1">
              <a:avLst/>
            </a:prstGeom>
            <a:noFill/>
            <a:ln w="47600" cap="flat" cmpd="sng">
              <a:solidFill>
                <a:srgbClr val="589DEF"/>
              </a:solidFill>
              <a:prstDash val="solid"/>
              <a:round/>
              <a:headEnd type="none" w="sm" len="sm"/>
              <a:tailEnd type="none" w="sm" len="sm"/>
            </a:ln>
          </p:spPr>
        </p:cxnSp>
        <p:sp>
          <p:nvSpPr>
            <p:cNvPr id="5" name="Google Shape;278;p26">
              <a:extLst>
                <a:ext uri="{FF2B5EF4-FFF2-40B4-BE49-F238E27FC236}">
                  <a16:creationId xmlns:a16="http://schemas.microsoft.com/office/drawing/2014/main" id="{5D0D8D25-F73A-964C-89DF-1ABF94832725}"/>
                </a:ext>
              </a:extLst>
            </p:cNvPr>
            <p:cNvSpPr/>
            <p:nvPr/>
          </p:nvSpPr>
          <p:spPr>
            <a:xfrm>
              <a:off x="5431055" y="0"/>
              <a:ext cx="132587" cy="198931"/>
            </a:xfrm>
            <a:custGeom>
              <a:avLst/>
              <a:gdLst/>
              <a:ahLst/>
              <a:cxnLst/>
              <a:rect l="l" t="t" r="r" b="b"/>
              <a:pathLst>
                <a:path w="21600" h="21600" extrusionOk="0">
                  <a:moveTo>
                    <a:pt x="0" y="0"/>
                  </a:moveTo>
                  <a:lnTo>
                    <a:pt x="21600" y="10800"/>
                  </a:lnTo>
                  <a:lnTo>
                    <a:pt x="0" y="21600"/>
                  </a:lnTo>
                </a:path>
              </a:pathLst>
            </a:custGeom>
            <a:noFill/>
            <a:ln w="47650" cap="flat" cmpd="sng">
              <a:solidFill>
                <a:srgbClr val="589DEF"/>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 name="Google Shape;279;p26">
            <a:extLst>
              <a:ext uri="{FF2B5EF4-FFF2-40B4-BE49-F238E27FC236}">
                <a16:creationId xmlns:a16="http://schemas.microsoft.com/office/drawing/2014/main" id="{CD221F62-BD54-362F-7ECB-150894B59B55}"/>
              </a:ext>
            </a:extLst>
          </p:cNvPr>
          <p:cNvSpPr/>
          <p:nvPr/>
        </p:nvSpPr>
        <p:spPr>
          <a:xfrm>
            <a:off x="17468215" y="1831176"/>
            <a:ext cx="7823889" cy="65152"/>
          </a:xfrm>
          <a:prstGeom prst="rect">
            <a:avLst/>
          </a:prstGeom>
          <a:solidFill>
            <a:srgbClr val="589DEF"/>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028" name="Picture 4">
            <a:extLst>
              <a:ext uri="{FF2B5EF4-FFF2-40B4-BE49-F238E27FC236}">
                <a16:creationId xmlns:a16="http://schemas.microsoft.com/office/drawing/2014/main" id="{9D42C0DA-FC99-A1A9-6FDE-1839C599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583" y="3304947"/>
            <a:ext cx="8264653" cy="804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799770"/>
      </p:ext>
    </p:extLst>
  </p:cSld>
  <p:clrMapOvr>
    <a:masterClrMapping/>
  </p:clrMapOvr>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43B"/>
      </a:accent3>
      <a:accent4>
        <a:srgbClr val="FFBD16"/>
      </a:accent4>
      <a:accent5>
        <a:srgbClr val="E22146"/>
      </a:accent5>
      <a:accent6>
        <a:srgbClr val="836BB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43B"/>
      </a:accent3>
      <a:accent4>
        <a:srgbClr val="FFBD16"/>
      </a:accent4>
      <a:accent5>
        <a:srgbClr val="E22146"/>
      </a:accent5>
      <a:accent6>
        <a:srgbClr val="836BB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633</TotalTime>
  <Words>717</Words>
  <Application>Microsoft Office PowerPoint</Application>
  <PresentationFormat>Custom</PresentationFormat>
  <Paragraphs>54</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Trebuchet MS</vt:lpstr>
      <vt:lpstr>Calibri</vt:lpstr>
      <vt:lpstr>IBM Plex Sans</vt:lpstr>
      <vt:lpstr>Helvetica Neue</vt:lpstr>
      <vt:lpstr>23_ClassicWhite</vt:lpstr>
      <vt:lpstr>IBM SkillsBuild</vt:lpstr>
      <vt:lpstr>PowerPoint Presentation</vt:lpstr>
      <vt:lpstr>TEAM MEMBERS</vt:lpstr>
      <vt:lpstr>INTRODUCTION</vt:lpstr>
      <vt:lpstr>PROJECT SUMMARY</vt:lpstr>
      <vt:lpstr>PURPOSE OF THE PROJECT</vt:lpstr>
      <vt:lpstr>SOURCES OF DATA USED </vt:lpstr>
      <vt:lpstr>DATA VISUALISATION OF CHARTS AND GRAPHS FOR CROP RECOMMENDATION </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SkillsBuild</dc:title>
  <cp:lastModifiedBy>Mervis Mascarenhas</cp:lastModifiedBy>
  <cp:revision>9</cp:revision>
  <dcterms:modified xsi:type="dcterms:W3CDTF">2023-09-26T14:12:02Z</dcterms:modified>
</cp:coreProperties>
</file>